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7" r:id="rId2"/>
    <p:sldId id="271" r:id="rId3"/>
    <p:sldId id="277" r:id="rId4"/>
    <p:sldId id="258" r:id="rId5"/>
    <p:sldId id="11090059" r:id="rId6"/>
    <p:sldId id="11090054" r:id="rId7"/>
    <p:sldId id="11090064" r:id="rId8"/>
    <p:sldId id="11090062" r:id="rId9"/>
    <p:sldId id="11090065" r:id="rId10"/>
    <p:sldId id="11090066" r:id="rId11"/>
    <p:sldId id="11090067" r:id="rId12"/>
    <p:sldId id="11090069" r:id="rId13"/>
    <p:sldId id="11090070" r:id="rId14"/>
    <p:sldId id="11090071" r:id="rId15"/>
    <p:sldId id="11090072" r:id="rId16"/>
    <p:sldId id="11090073" r:id="rId17"/>
    <p:sldId id="11090074" r:id="rId18"/>
    <p:sldId id="11090077" r:id="rId19"/>
    <p:sldId id="11090078" r:id="rId20"/>
    <p:sldId id="11090081" r:id="rId21"/>
    <p:sldId id="11090082" r:id="rId22"/>
    <p:sldId id="11090088" r:id="rId23"/>
    <p:sldId id="11090085" r:id="rId24"/>
    <p:sldId id="324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684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6" autoAdjust="0"/>
    <p:restoredTop sz="94930" autoAdjust="0"/>
  </p:normalViewPr>
  <p:slideViewPr>
    <p:cSldViewPr snapToGrid="0">
      <p:cViewPr varScale="1">
        <p:scale>
          <a:sx n="81" d="100"/>
          <a:sy n="81" d="100"/>
        </p:scale>
        <p:origin x="57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C6AD85-9331-4072-B935-047A536929F1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AF23EE-D765-4634-84A9-215984ADE4B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AF23EE-D765-4634-84A9-215984ADE4B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66007"/>
            <a:ext cx="12208936" cy="6303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4287D2C-F3AF-464E-B235-1BD58E5E292F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57806" y="6531437"/>
            <a:ext cx="2743200" cy="365125"/>
          </a:xfrm>
        </p:spPr>
        <p:txBody>
          <a:bodyPr/>
          <a:lstStyle/>
          <a:p>
            <a:fld id="{A63F1C96-E0B0-4EB0-8A92-FA155235CB4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任意多边形: 形状 11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85" b="56566" l="10000" r="90000">
                        <a14:foregroundMark x1="37407" y1="24350" x2="37327" y2="36030"/>
                        <a14:foregroundMark x1="39908" y1="23648" x2="40888" y2="25588"/>
                        <a14:foregroundMark x1="39428" y1="29591" x2="39248" y2="34750"/>
                        <a14:foregroundMark x1="46349" y1="27899" x2="46229" y2="30087"/>
                        <a14:foregroundMark x1="47670" y1="25629" x2="47009" y2="34173"/>
                        <a14:foregroundMark x1="47009" y1="34173" x2="47009" y2="34173"/>
                        <a14:foregroundMark x1="48970" y1="28560" x2="49090" y2="30087"/>
                        <a14:foregroundMark x1="49870" y1="25506" x2="49830" y2="32563"/>
                        <a14:foregroundMark x1="51150" y1="27363" x2="52290" y2="33719"/>
                        <a14:foregroundMark x1="56031" y1="26702" x2="56111" y2="33636"/>
                        <a14:foregroundMark x1="56391" y1="27982" x2="57331" y2="31944"/>
                        <a14:foregroundMark x1="56931" y1="24020" x2="57632" y2="26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65" t="12371" r="68618" b="40590"/>
          <a:stretch>
            <a:fillRect/>
          </a:stretch>
        </p:blipFill>
        <p:spPr>
          <a:xfrm flipH="1">
            <a:off x="9982200" y="85261"/>
            <a:ext cx="551366" cy="55337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0966" b="52332" l="36187" r="89778">
                        <a14:foregroundMark x1="37167" y1="30334" x2="37167" y2="25423"/>
                        <a14:foregroundMark x1="39588" y1="29922" x2="39368" y2="32811"/>
                        <a14:foregroundMark x1="39888" y1="24350" x2="40208" y2="25877"/>
                        <a14:foregroundMark x1="46409" y1="28395" x2="46549" y2="30376"/>
                        <a14:foregroundMark x1="47405" y1="28236" x2="47249" y2="34379"/>
                        <a14:foregroundMark x1="47469" y1="25712" x2="47418" y2="27715"/>
                        <a14:foregroundMark x1="48770" y1="28395" x2="49090" y2="29468"/>
                        <a14:foregroundMark x1="51190" y1="27404" x2="52631" y2="35287"/>
                        <a14:foregroundMark x1="55902" y1="30070" x2="55991" y2="35039"/>
                        <a14:foregroundMark x1="60312" y1="26083" x2="59672" y2="37020"/>
                        <a14:foregroundMark x1="65593" y1="27528" x2="66733" y2="26991"/>
                        <a14:foregroundMark x1="68634" y1="23979" x2="68474" y2="26414"/>
                        <a14:foregroundMark x1="68474" y1="30252" x2="70754" y2="31366"/>
                        <a14:foregroundMark x1="86753" y1="25982" x2="87878" y2="26001"/>
                        <a14:foregroundMark x1="85437" y1="25960" x2="86683" y2="25981"/>
                        <a14:foregroundMark x1="89278" y1="27982" x2="89178" y2="28766"/>
                        <a14:foregroundMark x1="86457" y1="30664" x2="86677" y2="34255"/>
                        <a14:foregroundMark x1="36247" y1="46265" x2="36307" y2="49443"/>
                        <a14:foregroundMark x1="41508" y1="47503" x2="42749" y2="50433"/>
                        <a14:foregroundMark x1="43949" y1="47090" x2="44409" y2="50887"/>
                        <a14:foregroundMark x1="46149" y1="47214" x2="46569" y2="49979"/>
                        <a14:foregroundMark x1="47930" y1="45976" x2="48790" y2="49525"/>
                        <a14:foregroundMark x1="50570" y1="47875" x2="51130" y2="47503"/>
                        <a14:foregroundMark x1="52811" y1="47833" x2="53951" y2="47627"/>
                        <a14:foregroundMark x1="56031" y1="46182" x2="57331" y2="48865"/>
                        <a14:foregroundMark x1="71114" y1="46182" x2="72535" y2="46059"/>
                        <a14:foregroundMark x1="73875" y1="47627" x2="75375" y2="49278"/>
                        <a14:foregroundMark x1="76475" y1="47627" x2="76475" y2="50062"/>
                        <a14:foregroundMark x1="76195" y1="45605" x2="76195" y2="45605"/>
                        <a14:foregroundMark x1="77616" y1="47379" x2="79056" y2="48040"/>
                        <a14:foregroundMark x1="79916" y1="47503" x2="80856" y2="49856"/>
                        <a14:foregroundMark x1="81976" y1="47421" x2="82697" y2="47214"/>
                        <a14:foregroundMark x1="83977" y1="47049" x2="84037" y2="49402"/>
                        <a14:foregroundMark x1="85757" y1="47544" x2="85717" y2="49773"/>
                        <a14:foregroundMark x1="85597" y1="45274" x2="85597" y2="45274"/>
                        <a14:foregroundMark x1="85777" y1="45605" x2="85777" y2="45605"/>
                        <a14:foregroundMark x1="86857" y1="47090" x2="88138" y2="46719"/>
                        <a14:foregroundMark x1="87237" y1="46595" x2="87457" y2="49278"/>
                        <a14:foregroundMark x1="89778" y1="47379" x2="88798" y2="52332"/>
                        <a14:foregroundMark x1="58812" y1="47957" x2="59612" y2="46760"/>
                        <a14:foregroundMark x1="61192" y1="47421" x2="62152" y2="47833"/>
                        <a14:foregroundMark x1="63113" y1="47173" x2="65073" y2="48865"/>
                        <a14:foregroundMark x1="66793" y1="48824" x2="66793" y2="50062"/>
                        <a14:foregroundMark x1="68754" y1="45811" x2="68754" y2="49402"/>
                        <a14:foregroundMark x1="57111" y1="28807" x2="57111" y2="28807"/>
                        <a14:foregroundMark x1="57111" y1="28518" x2="57111" y2="29426"/>
                        <a14:foregroundMark x1="56091" y1="28725" x2="56051" y2="27074"/>
                        <a14:foregroundMark x1="56851" y1="32026" x2="56911" y2="31242"/>
                        <a14:foregroundMark x1="57071" y1="25588" x2="57071" y2="26166"/>
                        <a14:backgroundMark x1="46989" y1="28023" x2="47069" y2="28477"/>
                        <a14:backgroundMark x1="46929" y1="30293" x2="47109" y2="28683"/>
                        <a14:backgroundMark x1="47249" y1="27404" x2="47149" y2="28395"/>
                        <a14:backgroundMark x1="39668" y1="49402" x2="39668" y2="49402"/>
                        <a14:backgroundMark x1="40028" y1="48205" x2="40028" y2="48205"/>
                        <a14:backgroundMark x1="69574" y1="30912" x2="69774" y2="31614"/>
                        <a14:backgroundMark x1="70154" y1="31614" x2="70574" y2="29757"/>
                        <a14:backgroundMark x1="70034" y1="30376" x2="70274" y2="30458"/>
                        <a14:backgroundMark x1="56691" y1="28972" x2="56731" y2="29509"/>
                        <a14:backgroundMark x1="60412" y1="28725" x2="60412" y2="28518"/>
                        <a14:backgroundMark x1="56471" y1="27652" x2="56951" y2="26950"/>
                        <a14:backgroundMark x1="56271" y1="30128" x2="56531" y2="32191"/>
                        <a14:backgroundMark x1="85857" y1="27074" x2="85857" y2="27074"/>
                        <a14:backgroundMark x1="85777" y1="26785" x2="85957" y2="26620"/>
                        <a14:backgroundMark x1="87518" y1="26455" x2="87598" y2="25753"/>
                        <a14:backgroundMark x1="86917" y1="26868" x2="86717" y2="261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17406" r="7997" b="60454"/>
          <a:stretch>
            <a:fillRect/>
          </a:stretch>
        </p:blipFill>
        <p:spPr>
          <a:xfrm>
            <a:off x="10533564" y="120034"/>
            <a:ext cx="1641501" cy="291947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10533565" y="396933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bg1"/>
                </a:solidFill>
              </a:rPr>
              <a:t>Hangzhou Normal University </a:t>
            </a:r>
            <a:endParaRPr lang="zh-CN" altLang="en-US" sz="9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266007"/>
            <a:ext cx="12208936" cy="6303993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6570000"/>
            <a:ext cx="12192000" cy="28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64287D2C-F3AF-464E-B235-1BD58E5E292F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257806" y="6531437"/>
            <a:ext cx="2743200" cy="365125"/>
          </a:xfrm>
        </p:spPr>
        <p:txBody>
          <a:bodyPr/>
          <a:lstStyle/>
          <a:p>
            <a:fld id="{A63F1C96-E0B0-4EB0-8A92-FA155235CB4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任意多边形: 形状 11"/>
          <p:cNvSpPr/>
          <p:nvPr userDrawn="1"/>
        </p:nvSpPr>
        <p:spPr>
          <a:xfrm flipH="1">
            <a:off x="0" y="0"/>
            <a:ext cx="12192000" cy="723900"/>
          </a:xfrm>
          <a:custGeom>
            <a:avLst/>
            <a:gdLst>
              <a:gd name="connsiteX0" fmla="*/ 12192000 w 12192000"/>
              <a:gd name="connsiteY0" fmla="*/ 0 h 723900"/>
              <a:gd name="connsiteX1" fmla="*/ 2755900 w 12192000"/>
              <a:gd name="connsiteY1" fmla="*/ 0 h 723900"/>
              <a:gd name="connsiteX2" fmla="*/ 4 w 12192000"/>
              <a:gd name="connsiteY2" fmla="*/ 0 h 723900"/>
              <a:gd name="connsiteX3" fmla="*/ 0 w 12192000"/>
              <a:gd name="connsiteY3" fmla="*/ 0 h 723900"/>
              <a:gd name="connsiteX4" fmla="*/ 0 w 12192000"/>
              <a:gd name="connsiteY4" fmla="*/ 723900 h 723900"/>
              <a:gd name="connsiteX5" fmla="*/ 1987354 w 12192000"/>
              <a:gd name="connsiteY5" fmla="*/ 723900 h 723900"/>
              <a:gd name="connsiteX6" fmla="*/ 2038350 w 12192000"/>
              <a:gd name="connsiteY6" fmla="*/ 717550 h 723900"/>
              <a:gd name="connsiteX7" fmla="*/ 2753650 w 12192000"/>
              <a:gd name="connsiteY7" fmla="*/ 288000 h 723900"/>
              <a:gd name="connsiteX8" fmla="*/ 12192000 w 12192000"/>
              <a:gd name="connsiteY8" fmla="*/ 2880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723900">
                <a:moveTo>
                  <a:pt x="12192000" y="0"/>
                </a:moveTo>
                <a:lnTo>
                  <a:pt x="2755900" y="0"/>
                </a:lnTo>
                <a:lnTo>
                  <a:pt x="4" y="0"/>
                </a:lnTo>
                <a:lnTo>
                  <a:pt x="0" y="0"/>
                </a:lnTo>
                <a:lnTo>
                  <a:pt x="0" y="723900"/>
                </a:lnTo>
                <a:lnTo>
                  <a:pt x="1987354" y="723900"/>
                </a:lnTo>
                <a:lnTo>
                  <a:pt x="2038350" y="717550"/>
                </a:lnTo>
                <a:cubicBezTo>
                  <a:pt x="2497291" y="642783"/>
                  <a:pt x="2432975" y="321492"/>
                  <a:pt x="2753650" y="288000"/>
                </a:cubicBezTo>
                <a:cubicBezTo>
                  <a:pt x="3074325" y="254508"/>
                  <a:pt x="9045883" y="288000"/>
                  <a:pt x="12192000" y="28800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9982200" y="85261"/>
            <a:ext cx="2484941" cy="553378"/>
            <a:chOff x="9982200" y="85261"/>
            <a:chExt cx="2484941" cy="553378"/>
          </a:xfrm>
        </p:grpSpPr>
        <p:pic>
          <p:nvPicPr>
            <p:cNvPr id="13" name="图片 1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6285" b="56566" l="10000" r="90000">
                          <a14:foregroundMark x1="37407" y1="24350" x2="37327" y2="36030"/>
                          <a14:foregroundMark x1="39908" y1="23648" x2="40888" y2="25588"/>
                          <a14:foregroundMark x1="39428" y1="29591" x2="39248" y2="34750"/>
                          <a14:foregroundMark x1="46349" y1="27899" x2="46229" y2="30087"/>
                          <a14:foregroundMark x1="47670" y1="25629" x2="47009" y2="34173"/>
                          <a14:foregroundMark x1="47009" y1="34173" x2="47009" y2="34173"/>
                          <a14:foregroundMark x1="48970" y1="28560" x2="49090" y2="30087"/>
                          <a14:foregroundMark x1="49870" y1="25506" x2="49830" y2="32563"/>
                          <a14:foregroundMark x1="51150" y1="27363" x2="52290" y2="33719"/>
                          <a14:foregroundMark x1="56031" y1="26702" x2="56111" y2="33636"/>
                          <a14:foregroundMark x1="56391" y1="27982" x2="57331" y2="31944"/>
                          <a14:foregroundMark x1="56931" y1="24020" x2="57632" y2="2662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65" t="12371" r="68618" b="40590"/>
            <a:stretch>
              <a:fillRect/>
            </a:stretch>
          </p:blipFill>
          <p:spPr>
            <a:xfrm flipH="1">
              <a:off x="9982200" y="85261"/>
              <a:ext cx="551366" cy="553378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 userDrawn="1"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66" b="52332" l="36187" r="89778">
                          <a14:foregroundMark x1="37167" y1="30334" x2="37167" y2="25423"/>
                          <a14:foregroundMark x1="39588" y1="29922" x2="39368" y2="32811"/>
                          <a14:foregroundMark x1="39888" y1="24350" x2="40208" y2="25877"/>
                          <a14:foregroundMark x1="46409" y1="28395" x2="46549" y2="30376"/>
                          <a14:foregroundMark x1="47405" y1="28236" x2="47249" y2="34379"/>
                          <a14:foregroundMark x1="47469" y1="25712" x2="47418" y2="27715"/>
                          <a14:foregroundMark x1="48770" y1="28395" x2="49090" y2="29468"/>
                          <a14:foregroundMark x1="51190" y1="27404" x2="52631" y2="35287"/>
                          <a14:foregroundMark x1="55902" y1="30070" x2="55991" y2="35039"/>
                          <a14:foregroundMark x1="60312" y1="26083" x2="59672" y2="37020"/>
                          <a14:foregroundMark x1="65593" y1="27528" x2="66733" y2="26991"/>
                          <a14:foregroundMark x1="68634" y1="23979" x2="68474" y2="26414"/>
                          <a14:foregroundMark x1="68474" y1="30252" x2="70754" y2="31366"/>
                          <a14:foregroundMark x1="86753" y1="25982" x2="87878" y2="26001"/>
                          <a14:foregroundMark x1="85437" y1="25960" x2="86683" y2="25981"/>
                          <a14:foregroundMark x1="89278" y1="27982" x2="89178" y2="28766"/>
                          <a14:foregroundMark x1="86457" y1="30664" x2="86677" y2="34255"/>
                          <a14:foregroundMark x1="36247" y1="46265" x2="36307" y2="49443"/>
                          <a14:foregroundMark x1="41508" y1="47503" x2="42749" y2="50433"/>
                          <a14:foregroundMark x1="43949" y1="47090" x2="44409" y2="50887"/>
                          <a14:foregroundMark x1="46149" y1="47214" x2="46569" y2="49979"/>
                          <a14:foregroundMark x1="47930" y1="45976" x2="48790" y2="49525"/>
                          <a14:foregroundMark x1="50570" y1="47875" x2="51130" y2="47503"/>
                          <a14:foregroundMark x1="52811" y1="47833" x2="53951" y2="47627"/>
                          <a14:foregroundMark x1="56031" y1="46182" x2="57331" y2="48865"/>
                          <a14:foregroundMark x1="71114" y1="46182" x2="72535" y2="46059"/>
                          <a14:foregroundMark x1="73875" y1="47627" x2="75375" y2="49278"/>
                          <a14:foregroundMark x1="76475" y1="47627" x2="76475" y2="50062"/>
                          <a14:foregroundMark x1="76195" y1="45605" x2="76195" y2="45605"/>
                          <a14:foregroundMark x1="77616" y1="47379" x2="79056" y2="48040"/>
                          <a14:foregroundMark x1="79916" y1="47503" x2="80856" y2="49856"/>
                          <a14:foregroundMark x1="81976" y1="47421" x2="82697" y2="47214"/>
                          <a14:foregroundMark x1="83977" y1="47049" x2="84037" y2="49402"/>
                          <a14:foregroundMark x1="85757" y1="47544" x2="85717" y2="49773"/>
                          <a14:foregroundMark x1="85597" y1="45274" x2="85597" y2="45274"/>
                          <a14:foregroundMark x1="85777" y1="45605" x2="85777" y2="45605"/>
                          <a14:foregroundMark x1="86857" y1="47090" x2="88138" y2="46719"/>
                          <a14:foregroundMark x1="87237" y1="46595" x2="87457" y2="49278"/>
                          <a14:foregroundMark x1="89778" y1="47379" x2="88798" y2="52332"/>
                          <a14:foregroundMark x1="58812" y1="47957" x2="59612" y2="46760"/>
                          <a14:foregroundMark x1="61192" y1="47421" x2="62152" y2="47833"/>
                          <a14:foregroundMark x1="63113" y1="47173" x2="65073" y2="48865"/>
                          <a14:foregroundMark x1="66793" y1="48824" x2="66793" y2="50062"/>
                          <a14:foregroundMark x1="68754" y1="45811" x2="68754" y2="49402"/>
                          <a14:foregroundMark x1="57111" y1="28807" x2="57111" y2="28807"/>
                          <a14:foregroundMark x1="57111" y1="28518" x2="57111" y2="29426"/>
                          <a14:foregroundMark x1="56091" y1="28725" x2="56051" y2="27074"/>
                          <a14:foregroundMark x1="56851" y1="32026" x2="56911" y2="31242"/>
                          <a14:foregroundMark x1="57071" y1="25588" x2="57071" y2="26166"/>
                          <a14:backgroundMark x1="46989" y1="28023" x2="47069" y2="28477"/>
                          <a14:backgroundMark x1="46929" y1="30293" x2="47109" y2="28683"/>
                          <a14:backgroundMark x1="47249" y1="27404" x2="47149" y2="28395"/>
                          <a14:backgroundMark x1="39668" y1="49402" x2="39668" y2="49402"/>
                          <a14:backgroundMark x1="40028" y1="48205" x2="40028" y2="48205"/>
                          <a14:backgroundMark x1="69574" y1="30912" x2="69774" y2="31614"/>
                          <a14:backgroundMark x1="70154" y1="31614" x2="70574" y2="29757"/>
                          <a14:backgroundMark x1="70034" y1="30376" x2="70274" y2="30458"/>
                          <a14:backgroundMark x1="56691" y1="28972" x2="56731" y2="29509"/>
                          <a14:backgroundMark x1="60412" y1="28725" x2="60412" y2="28518"/>
                          <a14:backgroundMark x1="56471" y1="27652" x2="56951" y2="26950"/>
                          <a14:backgroundMark x1="56271" y1="30128" x2="56531" y2="32191"/>
                          <a14:backgroundMark x1="85857" y1="27074" x2="85857" y2="27074"/>
                          <a14:backgroundMark x1="85777" y1="26785" x2="85957" y2="26620"/>
                          <a14:backgroundMark x1="87518" y1="26455" x2="87598" y2="25753"/>
                          <a14:backgroundMark x1="86917" y1="26868" x2="86717" y2="261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6" t="17406" r="7997" b="60454"/>
            <a:stretch>
              <a:fillRect/>
            </a:stretch>
          </p:blipFill>
          <p:spPr>
            <a:xfrm>
              <a:off x="10533564" y="120034"/>
              <a:ext cx="1641501" cy="29194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 userDrawn="1"/>
          </p:nvSpPr>
          <p:spPr>
            <a:xfrm>
              <a:off x="10533565" y="396933"/>
              <a:ext cx="193357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00" dirty="0">
                  <a:solidFill>
                    <a:schemeClr val="bg1"/>
                  </a:solidFill>
                </a:rPr>
                <a:t>Hangzhou Normal University </a:t>
              </a:r>
              <a:endParaRPr lang="zh-CN" altLang="en-US" sz="9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 userDrawn="1"/>
        </p:nvSpPr>
        <p:spPr>
          <a:xfrm>
            <a:off x="307394" y="147389"/>
            <a:ext cx="594613" cy="594613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36000">
                <a:schemeClr val="accent1">
                  <a:lumMod val="45000"/>
                  <a:lumOff val="55000"/>
                </a:schemeClr>
              </a:gs>
              <a:gs pos="24000">
                <a:schemeClr val="accent1">
                  <a:lumMod val="45000"/>
                  <a:lumOff val="55000"/>
                </a:schemeClr>
              </a:gs>
              <a:gs pos="100000">
                <a:srgbClr val="0684CE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285" b="56566" l="10000" r="90000">
                        <a14:foregroundMark x1="37407" y1="24350" x2="37327" y2="36030"/>
                        <a14:foregroundMark x1="39908" y1="23648" x2="40888" y2="25588"/>
                        <a14:foregroundMark x1="39428" y1="29591" x2="39248" y2="34750"/>
                        <a14:foregroundMark x1="46349" y1="27899" x2="46229" y2="30087"/>
                        <a14:foregroundMark x1="47670" y1="25629" x2="47009" y2="34173"/>
                        <a14:foregroundMark x1="47009" y1="34173" x2="47009" y2="34173"/>
                        <a14:foregroundMark x1="48970" y1="28560" x2="49090" y2="30087"/>
                        <a14:foregroundMark x1="49870" y1="25506" x2="49830" y2="32563"/>
                        <a14:foregroundMark x1="51150" y1="27363" x2="52290" y2="33719"/>
                        <a14:foregroundMark x1="56031" y1="26702" x2="56111" y2="33636"/>
                        <a14:foregroundMark x1="56391" y1="27982" x2="57331" y2="31944"/>
                        <a14:foregroundMark x1="56931" y1="24020" x2="57632" y2="26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65" t="12371" r="68618" b="40590"/>
          <a:stretch>
            <a:fillRect/>
          </a:stretch>
        </p:blipFill>
        <p:spPr>
          <a:xfrm flipH="1">
            <a:off x="9277350" y="218910"/>
            <a:ext cx="551366" cy="55337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6" t="17406" r="7997" b="60454"/>
          <a:stretch>
            <a:fillRect/>
          </a:stretch>
        </p:blipFill>
        <p:spPr>
          <a:xfrm>
            <a:off x="9828714" y="253683"/>
            <a:ext cx="1641501" cy="291947"/>
          </a:xfrm>
          <a:prstGeom prst="rect">
            <a:avLst/>
          </a:prstGeom>
        </p:spPr>
      </p:pic>
      <p:sp>
        <p:nvSpPr>
          <p:cNvPr id="12" name="文本框 11"/>
          <p:cNvSpPr txBox="1"/>
          <p:nvPr userDrawn="1"/>
        </p:nvSpPr>
        <p:spPr>
          <a:xfrm>
            <a:off x="9828715" y="530582"/>
            <a:ext cx="19335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rgbClr val="0684CE"/>
                </a:solidFill>
              </a:rPr>
              <a:t>Hangzhou Normal University </a:t>
            </a:r>
            <a:endParaRPr lang="zh-CN" altLang="en-US" sz="900" dirty="0">
              <a:solidFill>
                <a:srgbClr val="0684CE"/>
              </a:solidFill>
            </a:endParaRPr>
          </a:p>
        </p:txBody>
      </p:sp>
      <p:sp>
        <p:nvSpPr>
          <p:cNvPr id="17" name="矩形 16"/>
          <p:cNvSpPr/>
          <p:nvPr userDrawn="1"/>
        </p:nvSpPr>
        <p:spPr>
          <a:xfrm>
            <a:off x="0" y="0"/>
            <a:ext cx="12192000" cy="84832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285" b="56566" l="10000" r="90000">
                        <a14:foregroundMark x1="37407" y1="24350" x2="37327" y2="36030"/>
                        <a14:foregroundMark x1="39908" y1="23648" x2="40888" y2="25588"/>
                        <a14:foregroundMark x1="39428" y1="29591" x2="39248" y2="34750"/>
                        <a14:foregroundMark x1="46349" y1="27899" x2="46229" y2="30087"/>
                        <a14:foregroundMark x1="47670" y1="25629" x2="47009" y2="34173"/>
                        <a14:foregroundMark x1="47009" y1="34173" x2="47009" y2="34173"/>
                        <a14:foregroundMark x1="48970" y1="28560" x2="49090" y2="30087"/>
                        <a14:foregroundMark x1="49870" y1="25506" x2="49830" y2="32563"/>
                        <a14:foregroundMark x1="51150" y1="27363" x2="52290" y2="33719"/>
                        <a14:foregroundMark x1="56031" y1="26702" x2="56111" y2="33636"/>
                        <a14:foregroundMark x1="56391" y1="27982" x2="57331" y2="31944"/>
                        <a14:foregroundMark x1="56931" y1="24020" x2="57632" y2="2662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665" t="12371" r="68618" b="40590"/>
          <a:stretch>
            <a:fillRect/>
          </a:stretch>
        </p:blipFill>
        <p:spPr>
          <a:xfrm flipH="1">
            <a:off x="11244694" y="41276"/>
            <a:ext cx="714154" cy="716760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6579525"/>
            <a:ext cx="12192000" cy="27847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53"/>
          <p:cNvSpPr>
            <a:spLocks noGrp="1"/>
          </p:cNvSpPr>
          <p:nvPr>
            <p:ph type="title"/>
          </p:nvPr>
        </p:nvSpPr>
        <p:spPr>
          <a:xfrm>
            <a:off x="307393" y="122778"/>
            <a:ext cx="7282912" cy="523220"/>
          </a:xfrm>
          <a:prstGeom prst="rect">
            <a:avLst/>
          </a:prstGeom>
        </p:spPr>
        <p:txBody>
          <a:bodyPr bIns="0" anchor="b" anchorCtr="0">
            <a:normAutofit/>
          </a:bodyPr>
          <a:lstStyle>
            <a:lvl1pPr>
              <a:defRPr lang="zh-CN" altLang="en-US" sz="2800" b="1" kern="1200" spc="10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287D2C-F3AF-464E-B235-1BD58E5E292F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F1C96-E0B0-4EB0-8A92-FA155235CB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10000"/>
            <a:lum/>
          </a:blip>
          <a:srcRect/>
          <a:stretch>
            <a:fillRect l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287D2C-F3AF-464E-B235-1BD58E5E292F}" type="datetimeFigureOut">
              <a:rPr lang="zh-CN" altLang="en-US" smtClean="0"/>
              <a:t>2023/6/7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3F1C96-E0B0-4EB0-8A92-FA155235CB4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55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68.xml"/><Relationship Id="rId18" Type="http://schemas.openxmlformats.org/officeDocument/2006/relationships/tags" Target="../tags/tag73.xml"/><Relationship Id="rId26" Type="http://schemas.openxmlformats.org/officeDocument/2006/relationships/tags" Target="../tags/tag81.xml"/><Relationship Id="rId39" Type="http://schemas.openxmlformats.org/officeDocument/2006/relationships/tags" Target="../tags/tag94.xml"/><Relationship Id="rId21" Type="http://schemas.openxmlformats.org/officeDocument/2006/relationships/tags" Target="../tags/tag76.xml"/><Relationship Id="rId34" Type="http://schemas.openxmlformats.org/officeDocument/2006/relationships/tags" Target="../tags/tag89.xml"/><Relationship Id="rId42" Type="http://schemas.openxmlformats.org/officeDocument/2006/relationships/slideLayout" Target="../slideLayouts/slideLayout2.xml"/><Relationship Id="rId7" Type="http://schemas.openxmlformats.org/officeDocument/2006/relationships/tags" Target="../tags/tag62.xml"/><Relationship Id="rId2" Type="http://schemas.openxmlformats.org/officeDocument/2006/relationships/tags" Target="../tags/tag57.xml"/><Relationship Id="rId16" Type="http://schemas.openxmlformats.org/officeDocument/2006/relationships/tags" Target="../tags/tag71.xml"/><Relationship Id="rId20" Type="http://schemas.openxmlformats.org/officeDocument/2006/relationships/tags" Target="../tags/tag75.xml"/><Relationship Id="rId29" Type="http://schemas.openxmlformats.org/officeDocument/2006/relationships/tags" Target="../tags/tag84.xml"/><Relationship Id="rId41" Type="http://schemas.openxmlformats.org/officeDocument/2006/relationships/tags" Target="../tags/tag96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11" Type="http://schemas.openxmlformats.org/officeDocument/2006/relationships/tags" Target="../tags/tag66.xml"/><Relationship Id="rId24" Type="http://schemas.openxmlformats.org/officeDocument/2006/relationships/tags" Target="../tags/tag79.xml"/><Relationship Id="rId32" Type="http://schemas.openxmlformats.org/officeDocument/2006/relationships/tags" Target="../tags/tag87.xml"/><Relationship Id="rId37" Type="http://schemas.openxmlformats.org/officeDocument/2006/relationships/tags" Target="../tags/tag92.xml"/><Relationship Id="rId40" Type="http://schemas.openxmlformats.org/officeDocument/2006/relationships/tags" Target="../tags/tag95.xml"/><Relationship Id="rId5" Type="http://schemas.openxmlformats.org/officeDocument/2006/relationships/tags" Target="../tags/tag60.xml"/><Relationship Id="rId15" Type="http://schemas.openxmlformats.org/officeDocument/2006/relationships/tags" Target="../tags/tag70.xml"/><Relationship Id="rId23" Type="http://schemas.openxmlformats.org/officeDocument/2006/relationships/tags" Target="../tags/tag78.xml"/><Relationship Id="rId28" Type="http://schemas.openxmlformats.org/officeDocument/2006/relationships/tags" Target="../tags/tag83.xml"/><Relationship Id="rId36" Type="http://schemas.openxmlformats.org/officeDocument/2006/relationships/tags" Target="../tags/tag91.xml"/><Relationship Id="rId10" Type="http://schemas.openxmlformats.org/officeDocument/2006/relationships/tags" Target="../tags/tag65.xml"/><Relationship Id="rId19" Type="http://schemas.openxmlformats.org/officeDocument/2006/relationships/tags" Target="../tags/tag74.xml"/><Relationship Id="rId31" Type="http://schemas.openxmlformats.org/officeDocument/2006/relationships/tags" Target="../tags/tag86.xml"/><Relationship Id="rId4" Type="http://schemas.openxmlformats.org/officeDocument/2006/relationships/tags" Target="../tags/tag59.xml"/><Relationship Id="rId9" Type="http://schemas.openxmlformats.org/officeDocument/2006/relationships/tags" Target="../tags/tag64.xml"/><Relationship Id="rId14" Type="http://schemas.openxmlformats.org/officeDocument/2006/relationships/tags" Target="../tags/tag69.xml"/><Relationship Id="rId22" Type="http://schemas.openxmlformats.org/officeDocument/2006/relationships/tags" Target="../tags/tag77.xml"/><Relationship Id="rId27" Type="http://schemas.openxmlformats.org/officeDocument/2006/relationships/tags" Target="../tags/tag82.xml"/><Relationship Id="rId30" Type="http://schemas.openxmlformats.org/officeDocument/2006/relationships/tags" Target="../tags/tag85.xml"/><Relationship Id="rId35" Type="http://schemas.openxmlformats.org/officeDocument/2006/relationships/tags" Target="../tags/tag90.xml"/><Relationship Id="rId8" Type="http://schemas.openxmlformats.org/officeDocument/2006/relationships/tags" Target="../tags/tag63.xml"/><Relationship Id="rId3" Type="http://schemas.openxmlformats.org/officeDocument/2006/relationships/tags" Target="../tags/tag58.xml"/><Relationship Id="rId12" Type="http://schemas.openxmlformats.org/officeDocument/2006/relationships/tags" Target="../tags/tag67.xml"/><Relationship Id="rId17" Type="http://schemas.openxmlformats.org/officeDocument/2006/relationships/tags" Target="../tags/tag72.xml"/><Relationship Id="rId25" Type="http://schemas.openxmlformats.org/officeDocument/2006/relationships/tags" Target="../tags/tag80.xml"/><Relationship Id="rId33" Type="http://schemas.openxmlformats.org/officeDocument/2006/relationships/tags" Target="../tags/tag88.xml"/><Relationship Id="rId38" Type="http://schemas.openxmlformats.org/officeDocument/2006/relationships/tags" Target="../tags/tag9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9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100.xml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0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tags" Target="../tags/tag112.xml"/><Relationship Id="rId5" Type="http://schemas.openxmlformats.org/officeDocument/2006/relationships/tags" Target="../tags/tag106.xml"/><Relationship Id="rId10" Type="http://schemas.openxmlformats.org/officeDocument/2006/relationships/tags" Target="../tags/tag111.xml"/><Relationship Id="rId4" Type="http://schemas.openxmlformats.org/officeDocument/2006/relationships/tags" Target="../tags/tag105.xml"/><Relationship Id="rId9" Type="http://schemas.openxmlformats.org/officeDocument/2006/relationships/tags" Target="../tags/tag1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tags" Target="../tags/tag115.xml"/><Relationship Id="rId7" Type="http://schemas.openxmlformats.org/officeDocument/2006/relationships/tags" Target="../tags/tag119.xml"/><Relationship Id="rId2" Type="http://schemas.openxmlformats.org/officeDocument/2006/relationships/tags" Target="../tags/tag114.xml"/><Relationship Id="rId1" Type="http://schemas.openxmlformats.org/officeDocument/2006/relationships/tags" Target="../tags/tag113.xml"/><Relationship Id="rId6" Type="http://schemas.openxmlformats.org/officeDocument/2006/relationships/tags" Target="../tags/tag118.xml"/><Relationship Id="rId5" Type="http://schemas.openxmlformats.org/officeDocument/2006/relationships/tags" Target="../tags/tag117.xml"/><Relationship Id="rId4" Type="http://schemas.openxmlformats.org/officeDocument/2006/relationships/tags" Target="../tags/tag1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2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3" Type="http://schemas.openxmlformats.org/officeDocument/2006/relationships/tags" Target="../tags/tag23.xml"/><Relationship Id="rId7" Type="http://schemas.openxmlformats.org/officeDocument/2006/relationships/tags" Target="../tags/tag27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image" Target="../media/image10.png"/><Relationship Id="rId5" Type="http://schemas.openxmlformats.org/officeDocument/2006/relationships/tags" Target="../tags/tag25.xml"/><Relationship Id="rId10" Type="http://schemas.openxmlformats.org/officeDocument/2006/relationships/image" Target="../media/image9.png"/><Relationship Id="rId4" Type="http://schemas.openxmlformats.org/officeDocument/2006/relationships/tags" Target="../tags/tag24.xml"/><Relationship Id="rId9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3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7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-583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/>
          </a:p>
        </p:txBody>
      </p:sp>
      <p:sp>
        <p:nvSpPr>
          <p:cNvPr id="2" name="任意多边形: 形状 1"/>
          <p:cNvSpPr/>
          <p:nvPr/>
        </p:nvSpPr>
        <p:spPr>
          <a:xfrm>
            <a:off x="0" y="0"/>
            <a:ext cx="12192000" cy="3820891"/>
          </a:xfrm>
          <a:custGeom>
            <a:avLst/>
            <a:gdLst>
              <a:gd name="connsiteX0" fmla="*/ 0 w 12192000"/>
              <a:gd name="connsiteY0" fmla="*/ 0 h 3820891"/>
              <a:gd name="connsiteX1" fmla="*/ 12192000 w 12192000"/>
              <a:gd name="connsiteY1" fmla="*/ 0 h 3820891"/>
              <a:gd name="connsiteX2" fmla="*/ 12192000 w 12192000"/>
              <a:gd name="connsiteY2" fmla="*/ 2822842 h 3820891"/>
              <a:gd name="connsiteX3" fmla="*/ 11920340 w 12192000"/>
              <a:gd name="connsiteY3" fmla="*/ 2925857 h 3820891"/>
              <a:gd name="connsiteX4" fmla="*/ 6096000 w 12192000"/>
              <a:gd name="connsiteY4" fmla="*/ 3820891 h 3820891"/>
              <a:gd name="connsiteX5" fmla="*/ 271660 w 12192000"/>
              <a:gd name="connsiteY5" fmla="*/ 2925857 h 3820891"/>
              <a:gd name="connsiteX6" fmla="*/ 0 w 12192000"/>
              <a:gd name="connsiteY6" fmla="*/ 2822842 h 382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820891">
                <a:moveTo>
                  <a:pt x="0" y="0"/>
                </a:moveTo>
                <a:lnTo>
                  <a:pt x="12192000" y="0"/>
                </a:lnTo>
                <a:lnTo>
                  <a:pt x="12192000" y="2822842"/>
                </a:lnTo>
                <a:lnTo>
                  <a:pt x="11920340" y="2925857"/>
                </a:lnTo>
                <a:cubicBezTo>
                  <a:pt x="10382026" y="3481957"/>
                  <a:pt x="8338529" y="3820891"/>
                  <a:pt x="6096000" y="3820891"/>
                </a:cubicBezTo>
                <a:cubicBezTo>
                  <a:pt x="3853472" y="3820891"/>
                  <a:pt x="1809974" y="3481957"/>
                  <a:pt x="271660" y="2925857"/>
                </a:cubicBezTo>
                <a:lnTo>
                  <a:pt x="0" y="2822842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70000"/>
                </a:schemeClr>
              </a:gs>
              <a:gs pos="100000">
                <a:schemeClr val="accent1">
                  <a:lumMod val="75000"/>
                  <a:alpha val="8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2437" y="4345867"/>
            <a:ext cx="1128712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消费信用管理解析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949497" y="1272525"/>
            <a:ext cx="4293007" cy="1275839"/>
            <a:chOff x="3394792" y="1272525"/>
            <a:chExt cx="4293007" cy="127583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 cstate="print">
              <a:biLevel thresh="25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0966" b="52332" l="36187" r="89778">
                          <a14:foregroundMark x1="37167" y1="30334" x2="37167" y2="25423"/>
                          <a14:foregroundMark x1="39588" y1="29922" x2="39368" y2="32811"/>
                          <a14:foregroundMark x1="39888" y1="24350" x2="40208" y2="25877"/>
                          <a14:foregroundMark x1="46409" y1="28395" x2="46549" y2="30376"/>
                          <a14:foregroundMark x1="47405" y1="28236" x2="47249" y2="34379"/>
                          <a14:foregroundMark x1="47469" y1="25712" x2="47418" y2="27715"/>
                          <a14:foregroundMark x1="48770" y1="28395" x2="49090" y2="29468"/>
                          <a14:foregroundMark x1="51190" y1="27404" x2="52631" y2="35287"/>
                          <a14:foregroundMark x1="55902" y1="30070" x2="55991" y2="35039"/>
                          <a14:foregroundMark x1="60312" y1="26083" x2="59672" y2="37020"/>
                          <a14:foregroundMark x1="65593" y1="27528" x2="66733" y2="26991"/>
                          <a14:foregroundMark x1="68634" y1="23979" x2="68474" y2="26414"/>
                          <a14:foregroundMark x1="68474" y1="30252" x2="70754" y2="31366"/>
                          <a14:foregroundMark x1="86753" y1="25982" x2="87878" y2="26001"/>
                          <a14:foregroundMark x1="85437" y1="25960" x2="86683" y2="25981"/>
                          <a14:foregroundMark x1="89278" y1="27982" x2="89178" y2="28766"/>
                          <a14:foregroundMark x1="86457" y1="30664" x2="86677" y2="34255"/>
                          <a14:foregroundMark x1="36247" y1="46265" x2="36307" y2="49443"/>
                          <a14:foregroundMark x1="41508" y1="47503" x2="42749" y2="50433"/>
                          <a14:foregroundMark x1="43949" y1="47090" x2="44409" y2="50887"/>
                          <a14:foregroundMark x1="46149" y1="47214" x2="46569" y2="49979"/>
                          <a14:foregroundMark x1="47930" y1="45976" x2="48790" y2="49525"/>
                          <a14:foregroundMark x1="50570" y1="47875" x2="51130" y2="47503"/>
                          <a14:foregroundMark x1="52811" y1="47833" x2="53951" y2="47627"/>
                          <a14:foregroundMark x1="56031" y1="46182" x2="57331" y2="48865"/>
                          <a14:foregroundMark x1="71114" y1="46182" x2="72535" y2="46059"/>
                          <a14:foregroundMark x1="73875" y1="47627" x2="75375" y2="49278"/>
                          <a14:foregroundMark x1="76475" y1="47627" x2="76475" y2="50062"/>
                          <a14:foregroundMark x1="76195" y1="45605" x2="76195" y2="45605"/>
                          <a14:foregroundMark x1="77616" y1="47379" x2="79056" y2="48040"/>
                          <a14:foregroundMark x1="79916" y1="47503" x2="80856" y2="49856"/>
                          <a14:foregroundMark x1="81976" y1="47421" x2="82697" y2="47214"/>
                          <a14:foregroundMark x1="83977" y1="47049" x2="84037" y2="49402"/>
                          <a14:foregroundMark x1="85757" y1="47544" x2="85717" y2="49773"/>
                          <a14:foregroundMark x1="85597" y1="45274" x2="85597" y2="45274"/>
                          <a14:foregroundMark x1="85777" y1="45605" x2="85777" y2="45605"/>
                          <a14:foregroundMark x1="86857" y1="47090" x2="88138" y2="46719"/>
                          <a14:foregroundMark x1="87237" y1="46595" x2="87457" y2="49278"/>
                          <a14:foregroundMark x1="89778" y1="47379" x2="88798" y2="52332"/>
                          <a14:foregroundMark x1="58812" y1="47957" x2="59612" y2="46760"/>
                          <a14:foregroundMark x1="61192" y1="47421" x2="62152" y2="47833"/>
                          <a14:foregroundMark x1="63113" y1="47173" x2="65073" y2="48865"/>
                          <a14:foregroundMark x1="66793" y1="48824" x2="66793" y2="50062"/>
                          <a14:foregroundMark x1="68754" y1="45811" x2="68754" y2="49402"/>
                          <a14:foregroundMark x1="57111" y1="28807" x2="57111" y2="28807"/>
                          <a14:foregroundMark x1="57111" y1="28518" x2="57111" y2="29426"/>
                          <a14:foregroundMark x1="56091" y1="28725" x2="56051" y2="27074"/>
                          <a14:foregroundMark x1="56851" y1="32026" x2="56911" y2="31242"/>
                          <a14:foregroundMark x1="57071" y1="25588" x2="57071" y2="26166"/>
                          <a14:backgroundMark x1="46989" y1="28023" x2="47069" y2="28477"/>
                          <a14:backgroundMark x1="46929" y1="30293" x2="47109" y2="28683"/>
                          <a14:backgroundMark x1="47249" y1="27404" x2="47149" y2="28395"/>
                          <a14:backgroundMark x1="39668" y1="49402" x2="39668" y2="49402"/>
                          <a14:backgroundMark x1="40028" y1="48205" x2="40028" y2="48205"/>
                          <a14:backgroundMark x1="69574" y1="30912" x2="69774" y2="31614"/>
                          <a14:backgroundMark x1="70154" y1="31614" x2="70574" y2="29757"/>
                          <a14:backgroundMark x1="70034" y1="30376" x2="70274" y2="30458"/>
                          <a14:backgroundMark x1="56691" y1="28972" x2="56731" y2="29509"/>
                          <a14:backgroundMark x1="60412" y1="28725" x2="60412" y2="28518"/>
                          <a14:backgroundMark x1="56471" y1="27652" x2="56951" y2="26950"/>
                          <a14:backgroundMark x1="56271" y1="30128" x2="56531" y2="32191"/>
                          <a14:backgroundMark x1="85857" y1="27074" x2="85857" y2="27074"/>
                          <a14:backgroundMark x1="85777" y1="26785" x2="85957" y2="26620"/>
                          <a14:backgroundMark x1="87518" y1="26455" x2="87598" y2="25753"/>
                          <a14:backgroundMark x1="86917" y1="26868" x2="86717" y2="2616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66" t="17406" r="7997" b="60454"/>
            <a:stretch>
              <a:fillRect/>
            </a:stretch>
          </p:blipFill>
          <p:spPr>
            <a:xfrm>
              <a:off x="4504201" y="1461071"/>
              <a:ext cx="3183598" cy="566215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4644612" y="2021266"/>
              <a:ext cx="3014612" cy="338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+mn-lt"/>
                </a:rPr>
                <a:t>Hangzhou Normal University </a:t>
              </a:r>
              <a:endParaRPr lang="zh-CN" alt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+mn-lt"/>
              </a:endParaRPr>
            </a:p>
          </p:txBody>
        </p:sp>
        <p:pic>
          <p:nvPicPr>
            <p:cNvPr id="13" name="Picture 2" descr="校徽1-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419" b="89980" l="9800" r="90000">
                          <a14:foregroundMark x1="9800" y1="41082" x2="9800" y2="41082"/>
                          <a14:foregroundMark x1="44800" y1="52104" x2="48400" y2="51904"/>
                          <a14:foregroundMark x1="47000" y1="9419" x2="48400" y2="9619"/>
                          <a14:foregroundMark x1="47400" y1="89780" x2="52400" y2="89780"/>
                        </a14:backgroundRemoval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792" y="1272525"/>
              <a:ext cx="1278395" cy="12758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4825749" y="5316732"/>
            <a:ext cx="2540546" cy="368300"/>
            <a:chOff x="4825750" y="5776939"/>
            <a:chExt cx="2540546" cy="368300"/>
          </a:xfrm>
        </p:grpSpPr>
        <p:sp>
          <p:nvSpPr>
            <p:cNvPr id="17" name="椭圆 16"/>
            <p:cNvSpPr/>
            <p:nvPr/>
          </p:nvSpPr>
          <p:spPr>
            <a:xfrm>
              <a:off x="4825750" y="5851669"/>
              <a:ext cx="220164" cy="2201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7146086" y="5851669"/>
              <a:ext cx="220164" cy="220164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825796" y="5776939"/>
              <a:ext cx="25405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2023</a:t>
              </a:r>
              <a:r>
                <a:rPr lang="zh-CN" altLang="en-US" dirty="0"/>
                <a:t>年</a:t>
              </a:r>
              <a:r>
                <a:rPr lang="en-US" altLang="zh-CN" dirty="0"/>
                <a:t>6</a:t>
              </a:r>
              <a:r>
                <a:rPr lang="zh-CN" altLang="en-US" dirty="0"/>
                <a:t>月</a:t>
              </a:r>
              <a:r>
                <a:rPr lang="en-US" altLang="zh-CN" dirty="0"/>
                <a:t>7</a:t>
              </a:r>
              <a:r>
                <a:rPr lang="zh-CN" altLang="en-US" dirty="0"/>
                <a:t>日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片"/>
          <p:cNvSpPr/>
          <p:nvPr>
            <p:custDataLst>
              <p:tags r:id="rId1"/>
            </p:custDataLst>
          </p:nvPr>
        </p:nvSpPr>
        <p:spPr>
          <a:xfrm>
            <a:off x="6743065" y="722671"/>
            <a:ext cx="5448935" cy="5560141"/>
          </a:xfrm>
          <a:prstGeom prst="rect">
            <a:avLst/>
          </a:prstGeom>
          <a:blipFill dpi="0" rotWithShape="0">
            <a:blip r:embed="rId6"/>
            <a:srcRect/>
            <a:stretch>
              <a:fillRect l="-12936" r="-1293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"/>
          <p:cNvSpPr/>
          <p:nvPr>
            <p:custDataLst>
              <p:tags r:id="rId2"/>
            </p:custDataLst>
          </p:nvPr>
        </p:nvSpPr>
        <p:spPr>
          <a:xfrm>
            <a:off x="711918" y="1430397"/>
            <a:ext cx="5086349" cy="2982598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</a:pPr>
            <a:r>
              <a:rPr lang="en-US" altLang="zh-CN" sz="2000" b="1" i="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</a:t>
            </a:r>
            <a:r>
              <a:rPr lang="zh-CN" altLang="en-US" sz="2000" b="1" i="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消费行为习惯和趋势：</a:t>
            </a:r>
            <a:r>
              <a:rPr lang="zh-CN" altLang="en-US" sz="2000" i="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收集和分析消费者的购物行为，了解不同年龄、性别和地域的消费习惯和趋势。
</a:t>
            </a:r>
            <a:r>
              <a:rPr lang="en-US" altLang="zh-CN" sz="2000" b="1" i="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</a:t>
            </a:r>
            <a:r>
              <a:rPr lang="zh-CN" altLang="en-US" sz="2000" b="1" i="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消费者信用评估：</a:t>
            </a:r>
            <a:r>
              <a:rPr lang="zh-CN" altLang="en-US" sz="2000" i="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从消费者的支付记录、信用报告及相关数据信息来评估其信用等级，并根据信用等级划分消费者群体。
</a:t>
            </a:r>
            <a:r>
              <a:rPr lang="en-US" altLang="zh-CN" sz="2000" b="1" i="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3. </a:t>
            </a:r>
            <a:r>
              <a:rPr lang="zh-CN" altLang="en-US" sz="2000" b="1" i="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营销效果分析：</a:t>
            </a:r>
            <a:r>
              <a:rPr lang="zh-CN" altLang="en-US" sz="2000" i="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利用数据分析工具，对营销策略和广告宣传效果进行追踪、评估和分析。</a:t>
            </a:r>
            <a:endParaRPr lang="en-US" sz="2000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4" name="标题"/>
          <p:cNvSpPr txBox="1"/>
          <p:nvPr>
            <p:custDataLst>
              <p:tags r:id="rId3"/>
            </p:custDataLst>
          </p:nvPr>
        </p:nvSpPr>
        <p:spPr>
          <a:xfrm>
            <a:off x="1181101" y="714892"/>
            <a:ext cx="5000624" cy="671440"/>
          </a:xfrm>
          <a:prstGeom prst="rect">
            <a:avLst/>
          </a:prstGeom>
          <a:noFill/>
        </p:spPr>
        <p:txBody>
          <a:bodyPr wrap="square" rtlCol="0">
            <a:normAutofit lnSpcReduction="10000"/>
          </a:bodyPr>
          <a:lstStyle/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zh-CN" altLang="en-US" sz="32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一，消费者行为数据</a:t>
            </a:r>
            <a:endParaRPr 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7" name="Rectangle 9"/>
          <p:cNvSpPr/>
          <p:nvPr/>
        </p:nvSpPr>
        <p:spPr>
          <a:xfrm rot="16200000">
            <a:off x="6987327" y="1186294"/>
            <a:ext cx="4960574" cy="5448774"/>
          </a:xfrm>
          <a:prstGeom prst="rect">
            <a:avLst/>
          </a:prstGeom>
          <a:gradFill>
            <a:gsLst>
              <a:gs pos="52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  <a:gs pos="0">
                <a:schemeClr val="bg1">
                  <a:alpha val="70000"/>
                </a:schemeClr>
              </a:gs>
            </a:gsLst>
            <a:lin ang="0" scaled="0"/>
          </a:gradFill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/>
            <a:endParaRPr lang="id-ID">
              <a:sym typeface="+mn-ea"/>
            </a:endParaRPr>
          </a:p>
        </p:txBody>
      </p:sp>
      <p:sp>
        <p:nvSpPr>
          <p:cNvPr id="8" name="标题"/>
          <p:cNvSpPr txBox="1"/>
          <p:nvPr>
            <p:custDataLst>
              <p:tags r:id="rId4"/>
            </p:custDataLst>
          </p:nvPr>
        </p:nvSpPr>
        <p:spPr>
          <a:xfrm>
            <a:off x="4254500" y="7751445"/>
            <a:ext cx="6383020" cy="6394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 fontAlgn="auto">
              <a:buClrTx/>
              <a:buSzTx/>
              <a:buFontTx/>
            </a:pPr>
            <a:r>
              <a:rPr lang="zh-CN" altLang="en-US" sz="51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个人信用记录</a:t>
            </a:r>
            <a:endParaRPr lang="en-US" sz="51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 txBox="1"/>
          <p:nvPr>
            <p:custDataLst>
              <p:tags r:id="rId1"/>
            </p:custDataLst>
          </p:nvPr>
        </p:nvSpPr>
        <p:spPr>
          <a:xfrm>
            <a:off x="1356524" y="792685"/>
            <a:ext cx="6383020" cy="63944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l" fontAlgn="auto">
              <a:buClrTx/>
              <a:buSzTx/>
              <a:buFontTx/>
            </a:pPr>
            <a:r>
              <a:rPr lang="zh-CN" altLang="en-US" sz="32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二，个人信用记录</a:t>
            </a:r>
            <a:endParaRPr 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3" name="内容"/>
          <p:cNvSpPr txBox="1"/>
          <p:nvPr>
            <p:custDataLst>
              <p:tags r:id="rId2"/>
            </p:custDataLst>
          </p:nvPr>
        </p:nvSpPr>
        <p:spPr>
          <a:xfrm>
            <a:off x="1401383" y="1658109"/>
            <a:ext cx="9384603" cy="285051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None/>
            </a:pPr>
            <a:r>
              <a:rPr lang="en-US" altLang="zh-CN" sz="2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</a:t>
            </a:r>
            <a:r>
              <a:rPr lang="zh-CN" altLang="en-US" sz="2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信用评级体系：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介绍不同信用等级的含义和评定标准，以及如何提高个人信用评级。
</a:t>
            </a:r>
            <a:r>
              <a:rPr lang="en-US" altLang="zh-CN" sz="2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</a:t>
            </a:r>
            <a:r>
              <a:rPr lang="zh-CN" altLang="en-US" sz="2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信用报告：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解释个人信用报告的组成和意义，以及需要注意的细节，让个人更好地了解自己的信用现状。
</a:t>
            </a:r>
            <a:r>
              <a:rPr lang="en-US" altLang="zh-CN" sz="2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3. </a:t>
            </a:r>
            <a:r>
              <a:rPr lang="zh-CN" altLang="en-US" sz="24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信用修复和保护：</a:t>
            </a:r>
            <a:r>
              <a:rPr lang="zh-CN" altLang="en-US" sz="2400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讲解消费者在自己信用受损时该如何采取措施加以修复和保护，以免影响个人的信用评级和财务状况。</a:t>
            </a:r>
            <a:endParaRPr lang="en-US" sz="2400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5" name="标题"/>
          <p:cNvSpPr txBox="1"/>
          <p:nvPr>
            <p:custDataLst>
              <p:tags r:id="rId3"/>
            </p:custDataLst>
          </p:nvPr>
        </p:nvSpPr>
        <p:spPr>
          <a:xfrm>
            <a:off x="1356524" y="7742760"/>
            <a:ext cx="5814060" cy="52260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 fontAlgn="auto"/>
            <a:r>
              <a:rPr lang="zh-CN" altLang="en-US" sz="9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支付方式大数据</a:t>
            </a:r>
            <a:endParaRPr lang="zh-CN" altLang="en-US" sz="9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437" y="2105561"/>
            <a:ext cx="267252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0</a:t>
            </a:r>
            <a:r>
              <a:rPr lang="en-US" altLang="zh-CN" sz="1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 </a:t>
            </a:r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4</a:t>
            </a:r>
            <a:endParaRPr lang="zh-CN" altLang="en-US" sz="166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8" name="椭圆 7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"/>
          <p:cNvSpPr txBox="1"/>
          <p:nvPr>
            <p:custDataLst>
              <p:tags r:id="rId1"/>
            </p:custDataLst>
          </p:nvPr>
        </p:nvSpPr>
        <p:spPr>
          <a:xfrm>
            <a:off x="4616431" y="2476994"/>
            <a:ext cx="5673732" cy="1469043"/>
          </a:xfrm>
          <a:prstGeom prst="rect">
            <a:avLst/>
          </a:prstGeom>
          <a:noFill/>
        </p:spPr>
        <p:txBody>
          <a:bodyPr wrap="square" lIns="71755" tIns="36195" rIns="71755" bIns="36195" rtlCol="0" anchor="b" anchorCtr="0">
            <a:normAutofit/>
          </a:bodyPr>
          <a:lstStyle/>
          <a:p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消费信用原则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"/>
          <p:cNvSpPr/>
          <p:nvPr>
            <p:custDataLst>
              <p:tags r:id="rId1"/>
            </p:custDataLst>
          </p:nvPr>
        </p:nvSpPr>
        <p:spPr>
          <a:xfrm>
            <a:off x="843280" y="1929553"/>
            <a:ext cx="10505440" cy="3930227"/>
          </a:xfrm>
          <a:prstGeom prst="rect">
            <a:avLst/>
          </a:prstGeom>
          <a:solidFill>
            <a:schemeClr val="accent1"/>
          </a:solidFill>
        </p:spPr>
        <p:txBody>
          <a:bodyPr wrap="square" lIns="192193" rIns="192193">
            <a:noAutofit/>
          </a:bodyPr>
          <a:lstStyle/>
          <a:p>
            <a:pPr marL="0" marR="0" lvl="0" algn="l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sz="2800" b="0" u="none">
                <a:solidFill>
                  <a:srgbClr val="FFFFFF"/>
                </a:solidFill>
                <a:ea typeface="Verdana" panose="020B0604030504040204" charset="0"/>
              </a:rPr>
              <a:t>借钱就是建立“信用”的开端，才可以越早的建立借款记录，为逐步建立个人良好的“信用”打基础</a:t>
            </a:r>
            <a:r>
              <a:rPr lang="zh-CN" altLang="en-US" sz="2800" b="0" u="none">
                <a:solidFill>
                  <a:srgbClr val="FFFFFF"/>
                </a:solidFill>
                <a:ea typeface="Verdana" panose="020B0604030504040204" charset="0"/>
              </a:rPr>
              <a:t>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3" name="icon"/>
          <p:cNvSpPr/>
          <p:nvPr/>
        </p:nvSpPr>
        <p:spPr>
          <a:xfrm>
            <a:off x="829098" y="1120668"/>
            <a:ext cx="412115" cy="412115"/>
          </a:xfrm>
          <a:custGeom>
            <a:avLst/>
            <a:gdLst>
              <a:gd name="connsiteX0" fmla="*/ 158628 w 585904"/>
              <a:gd name="connsiteY0" fmla="*/ 130053 h 585904"/>
              <a:gd name="connsiteX1" fmla="*/ 321527 w 585904"/>
              <a:gd name="connsiteY1" fmla="*/ 130053 h 585904"/>
              <a:gd name="connsiteX2" fmla="*/ 484425 w 585904"/>
              <a:gd name="connsiteY2" fmla="*/ 292952 h 585904"/>
              <a:gd name="connsiteX3" fmla="*/ 321527 w 585904"/>
              <a:gd name="connsiteY3" fmla="*/ 455850 h 585904"/>
              <a:gd name="connsiteX4" fmla="*/ 158628 w 585904"/>
              <a:gd name="connsiteY4" fmla="*/ 455850 h 585904"/>
              <a:gd name="connsiteX5" fmla="*/ 321527 w 585904"/>
              <a:gd name="connsiteY5" fmla="*/ 292952 h 585904"/>
              <a:gd name="connsiteX6" fmla="*/ 292951 w 585904"/>
              <a:gd name="connsiteY6" fmla="*/ 28505 h 585904"/>
              <a:gd name="connsiteX7" fmla="*/ 28504 w 585904"/>
              <a:gd name="connsiteY7" fmla="*/ 292952 h 585904"/>
              <a:gd name="connsiteX8" fmla="*/ 292951 w 585904"/>
              <a:gd name="connsiteY8" fmla="*/ 557399 h 585904"/>
              <a:gd name="connsiteX9" fmla="*/ 557398 w 585904"/>
              <a:gd name="connsiteY9" fmla="*/ 292952 h 585904"/>
              <a:gd name="connsiteX10" fmla="*/ 292951 w 585904"/>
              <a:gd name="connsiteY10" fmla="*/ 28505 h 585904"/>
              <a:gd name="connsiteX11" fmla="*/ 292952 w 585904"/>
              <a:gd name="connsiteY11" fmla="*/ 0 h 585904"/>
              <a:gd name="connsiteX12" fmla="*/ 585904 w 585904"/>
              <a:gd name="connsiteY12" fmla="*/ 292952 h 585904"/>
              <a:gd name="connsiteX13" fmla="*/ 292952 w 585904"/>
              <a:gd name="connsiteY13" fmla="*/ 585904 h 585904"/>
              <a:gd name="connsiteX14" fmla="*/ 0 w 585904"/>
              <a:gd name="connsiteY14" fmla="*/ 292952 h 585904"/>
              <a:gd name="connsiteX15" fmla="*/ 292952 w 585904"/>
              <a:gd name="connsiteY15" fmla="*/ 0 h 585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85904" h="585904">
                <a:moveTo>
                  <a:pt x="158628" y="130053"/>
                </a:moveTo>
                <a:lnTo>
                  <a:pt x="321527" y="130053"/>
                </a:lnTo>
                <a:lnTo>
                  <a:pt x="484425" y="292952"/>
                </a:lnTo>
                <a:lnTo>
                  <a:pt x="321527" y="455850"/>
                </a:lnTo>
                <a:lnTo>
                  <a:pt x="158628" y="455850"/>
                </a:lnTo>
                <a:lnTo>
                  <a:pt x="321527" y="292952"/>
                </a:lnTo>
                <a:close/>
                <a:moveTo>
                  <a:pt x="292951" y="28505"/>
                </a:moveTo>
                <a:cubicBezTo>
                  <a:pt x="146901" y="28505"/>
                  <a:pt x="28504" y="146902"/>
                  <a:pt x="28504" y="292952"/>
                </a:cubicBezTo>
                <a:cubicBezTo>
                  <a:pt x="28504" y="439002"/>
                  <a:pt x="146901" y="557399"/>
                  <a:pt x="292951" y="557399"/>
                </a:cubicBezTo>
                <a:cubicBezTo>
                  <a:pt x="439001" y="557399"/>
                  <a:pt x="557398" y="439002"/>
                  <a:pt x="557398" y="292952"/>
                </a:cubicBezTo>
                <a:cubicBezTo>
                  <a:pt x="557398" y="146902"/>
                  <a:pt x="439001" y="28505"/>
                  <a:pt x="292951" y="28505"/>
                </a:cubicBezTo>
                <a:close/>
                <a:moveTo>
                  <a:pt x="292952" y="0"/>
                </a:moveTo>
                <a:cubicBezTo>
                  <a:pt x="454745" y="0"/>
                  <a:pt x="585904" y="131159"/>
                  <a:pt x="585904" y="292952"/>
                </a:cubicBezTo>
                <a:cubicBezTo>
                  <a:pt x="585904" y="454745"/>
                  <a:pt x="454745" y="585904"/>
                  <a:pt x="292952" y="585904"/>
                </a:cubicBezTo>
                <a:cubicBezTo>
                  <a:pt x="131159" y="585904"/>
                  <a:pt x="0" y="454745"/>
                  <a:pt x="0" y="292952"/>
                </a:cubicBezTo>
                <a:cubicBezTo>
                  <a:pt x="0" y="131159"/>
                  <a:pt x="131159" y="0"/>
                  <a:pt x="292952" y="0"/>
                </a:cubicBezTo>
                <a:close/>
              </a:path>
            </a:pathLst>
          </a:cu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121920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5" dirty="0">
              <a:solidFill>
                <a:srgbClr val="FFFFFF"/>
              </a:solidFill>
              <a:latin typeface="inpin heiti" charset="-122"/>
              <a:ea typeface="inpin heiti" charset="-122"/>
              <a:cs typeface="inpin heiti" charset="-122"/>
              <a:sym typeface="Helvetica Light"/>
            </a:endParaRPr>
          </a:p>
        </p:txBody>
      </p:sp>
      <p:sp>
        <p:nvSpPr>
          <p:cNvPr id="4" name="标题"/>
          <p:cNvSpPr txBox="1"/>
          <p:nvPr>
            <p:custDataLst>
              <p:tags r:id="rId2"/>
            </p:custDataLst>
          </p:nvPr>
        </p:nvSpPr>
        <p:spPr>
          <a:xfrm>
            <a:off x="1241213" y="1065115"/>
            <a:ext cx="7823274" cy="523220"/>
          </a:xfrm>
          <a:prstGeom prst="rect">
            <a:avLst/>
          </a:prstGeom>
          <a:noFill/>
        </p:spPr>
        <p:txBody>
          <a:bodyPr wrap="square" rtlCol="0" anchor="ctr">
            <a:normAutofit fontScale="82500"/>
          </a:bodyPr>
          <a:lstStyle/>
          <a:p>
            <a:r>
              <a:rPr lang="zh-CN" altLang="en-US" sz="3200" b="1" dirty="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一，早借钱，早立信原则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33500" y="741620"/>
            <a:ext cx="8262192" cy="740410"/>
          </a:xfrm>
          <a:prstGeom prst="rect">
            <a:avLst/>
          </a:prstGeom>
        </p:spPr>
        <p:txBody>
          <a:bodyPr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400" b="1" i="0" u="none" strike="noStrike" kern="1200" cap="all" spc="0" normalizeH="0" baseline="0" dirty="0">
                <a:ln>
                  <a:noFill/>
                </a:ln>
                <a:gradFill>
                  <a:gsLst>
                    <a:gs pos="100000">
                      <a:schemeClr val="accent3">
                        <a:lumMod val="20000"/>
                        <a:lumOff val="80000"/>
                      </a:schemeClr>
                    </a:gs>
                    <a:gs pos="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chemeClr val="accent2">
                      <a:lumMod val="75000"/>
                      <a:alpha val="43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l" defTabSz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sz="3600" cap="none" noProof="0">
                <a:solidFill>
                  <a:srgbClr val="FF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  <a:sym typeface="思源黑体 CN" panose="020B0500000000000000" pitchFamily="34" charset="-122"/>
              </a:rPr>
              <a:t>二，准时还贷，再借不难</a:t>
            </a:r>
            <a:r>
              <a:rPr lang="zh-CN" altLang="en-US" sz="3600" cap="none" noProof="0">
                <a:solidFill>
                  <a:srgbClr val="FF0000"/>
                </a:solidFill>
                <a:effectLst/>
                <a:latin typeface="思源黑体 CN" panose="020B0500000000000000" pitchFamily="34" charset="-122"/>
                <a:ea typeface="思源黑体 CN" panose="020B0500000000000000" pitchFamily="34" charset="-122"/>
                <a:cs typeface="+mn-cs"/>
                <a:sym typeface="思源黑体 CN" panose="020B0500000000000000" pitchFamily="34" charset="-122"/>
              </a:rPr>
              <a:t>原则</a:t>
            </a:r>
            <a:endParaRPr lang="zh-CN" altLang="en-US" sz="3600" cap="none" noProof="0" dirty="0">
              <a:solidFill>
                <a:srgbClr val="FF0000"/>
              </a:solidFill>
              <a:effectLst/>
              <a:latin typeface="思源黑体 CN" panose="020B0500000000000000" pitchFamily="34" charset="-122"/>
              <a:ea typeface="思源黑体 CN" panose="020B0500000000000000" pitchFamily="34" charset="-122"/>
              <a:cs typeface="+mn-cs"/>
              <a:sym typeface="思源黑体 CN" panose="020B0500000000000000" pitchFamily="34" charset="-122"/>
            </a:endParaRPr>
          </a:p>
        </p:txBody>
      </p:sp>
      <p:sp>
        <p:nvSpPr>
          <p:cNvPr id="16" name="内容"/>
          <p:cNvSpPr/>
          <p:nvPr>
            <p:custDataLst>
              <p:tags r:id="rId2"/>
            </p:custDataLst>
          </p:nvPr>
        </p:nvSpPr>
        <p:spPr>
          <a:xfrm>
            <a:off x="843280" y="1929553"/>
            <a:ext cx="10505440" cy="3930227"/>
          </a:xfrm>
          <a:prstGeom prst="rect">
            <a:avLst/>
          </a:prstGeom>
          <a:solidFill>
            <a:schemeClr val="accent1"/>
          </a:solidFill>
        </p:spPr>
        <p:txBody>
          <a:bodyPr wrap="square" lIns="192193" rIns="192193">
            <a:noAutofit/>
          </a:bodyPr>
          <a:lstStyle/>
          <a:p>
            <a:pPr marL="0" marR="0" lvl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sz="2800" b="0" u="none">
                <a:solidFill>
                  <a:srgbClr val="FFFFFF"/>
                </a:solidFill>
                <a:ea typeface="Verdana" panose="020B0604030504040204" charset="0"/>
              </a:rPr>
              <a:t>能够尽早地借钱、小额信贷都是在为自己建立个人“信用”做准备，但是假如你光借不还，那么你在</a:t>
            </a:r>
            <a:r>
              <a:rPr lang="zh-CN" altLang="en-US" sz="2800" b="0" u="none">
                <a:solidFill>
                  <a:srgbClr val="FFFFFF"/>
                </a:solidFill>
                <a:ea typeface="Verdana" panose="020B0604030504040204" charset="0"/>
              </a:rPr>
              <a:t>借贷机构</a:t>
            </a:r>
            <a:r>
              <a:rPr lang="zh-CN" sz="2800" b="0" u="none">
                <a:solidFill>
                  <a:srgbClr val="FFFFFF"/>
                </a:solidFill>
                <a:ea typeface="Verdana" panose="020B0604030504040204" charset="0"/>
              </a:rPr>
              <a:t>面前就成了一个无信用可言的人，银行也不会再去接受你的贷款请求。只有准时还贷，良好的个人“信用”才会建立起来，才能真正实现再借不难。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"/>
          <p:cNvSpPr/>
          <p:nvPr>
            <p:custDataLst>
              <p:tags r:id="rId1"/>
            </p:custDataLst>
          </p:nvPr>
        </p:nvSpPr>
        <p:spPr>
          <a:xfrm>
            <a:off x="1147012" y="1796415"/>
            <a:ext cx="10213758" cy="3788410"/>
          </a:xfrm>
          <a:prstGeom prst="rect">
            <a:avLst/>
          </a:prstGeom>
          <a:noFill/>
        </p:spPr>
        <p:txBody>
          <a:bodyPr wrap="square" lIns="91428" tIns="45714" rIns="91428" bIns="45714">
            <a:normAutofit/>
          </a:bodyPr>
          <a:lstStyle/>
          <a:p>
            <a:pPr algn="l" defTabSz="91440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zh-CN" altLang="en-US" sz="2000" noProof="0" dirty="0">
              <a:ln>
                <a:noFill/>
              </a:ln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6" name="标题"/>
          <p:cNvSpPr txBox="1"/>
          <p:nvPr>
            <p:custDataLst>
              <p:tags r:id="rId2"/>
            </p:custDataLst>
          </p:nvPr>
        </p:nvSpPr>
        <p:spPr>
          <a:xfrm>
            <a:off x="742902" y="655286"/>
            <a:ext cx="8693426" cy="58477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3200" b="1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  <a:sym typeface="思源黑体 CN" panose="020B0500000000000000" pitchFamily="34" charset="-122"/>
              </a:rPr>
              <a:t>三，小额信贷是立信之初的最佳帮手原则</a:t>
            </a:r>
            <a:endParaRPr lang="zh-CN" altLang="en-US" sz="3200" b="1" dirty="0">
              <a:solidFill>
                <a:srgbClr val="FF0000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  <a:sym typeface="思源黑体 CN" panose="020B0500000000000000" pitchFamily="34" charset="-122"/>
            </a:endParaRPr>
          </a:p>
        </p:txBody>
      </p:sp>
      <p:sp>
        <p:nvSpPr>
          <p:cNvPr id="7" name="内容"/>
          <p:cNvSpPr/>
          <p:nvPr>
            <p:custDataLst>
              <p:tags r:id="rId3"/>
            </p:custDataLst>
          </p:nvPr>
        </p:nvSpPr>
        <p:spPr>
          <a:xfrm>
            <a:off x="843340" y="1328568"/>
            <a:ext cx="10505440" cy="5173465"/>
          </a:xfrm>
          <a:prstGeom prst="rect">
            <a:avLst/>
          </a:prstGeom>
          <a:solidFill>
            <a:schemeClr val="accent1"/>
          </a:solidFill>
        </p:spPr>
        <p:txBody>
          <a:bodyPr wrap="square" lIns="192193" rIns="192193">
            <a:noAutofit/>
          </a:bodyPr>
          <a:lstStyle/>
          <a:p>
            <a:pPr marL="0" marR="0" lvl="0" algn="just" defTabSz="914400" rtl="0" eaLnBrk="1" fontAlgn="auto" latinLnBrk="0" hangingPunct="1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lang="zh-CN" altLang="en-US" sz="2800">
                <a:solidFill>
                  <a:srgbClr val="FFFFFF"/>
                </a:solidFill>
                <a:ea typeface="Verdana" panose="020B0604030504040204" charset="0"/>
              </a:rPr>
              <a:t>借贷机构</a:t>
            </a:r>
            <a:r>
              <a:rPr lang="zh-CN" sz="2800" b="0" u="none">
                <a:solidFill>
                  <a:srgbClr val="FFFFFF"/>
                </a:solidFill>
                <a:ea typeface="Verdana" panose="020B0604030504040204" charset="0"/>
              </a:rPr>
              <a:t>往往对个人贷款秉持审慎态度，尤其是当</a:t>
            </a:r>
            <a:r>
              <a:rPr lang="zh-CN" altLang="en-US" sz="2800" b="0" u="none">
                <a:solidFill>
                  <a:srgbClr val="FFFFFF"/>
                </a:solidFill>
                <a:ea typeface="Verdana" panose="020B0604030504040204" charset="0"/>
              </a:rPr>
              <a:t>人</a:t>
            </a:r>
            <a:r>
              <a:rPr lang="zh-CN" sz="2800" b="0" u="none">
                <a:solidFill>
                  <a:srgbClr val="FFFFFF"/>
                </a:solidFill>
                <a:ea typeface="Verdana" panose="020B0604030504040204" charset="0"/>
              </a:rPr>
              <a:t>没有任何信用记录的时候，借钱是非常困难的。然而在众多借款方式当中，借记卡作为一种小额小额信贷工具，同时也是申请信贷以及建立个人信用最便利的工具。贷记卡的借款额度相对来说是比较小的，而银行的信贷风险也相对减少，并且目前政策正在鼓励贷记卡的发行和使用</a:t>
            </a:r>
            <a:r>
              <a:rPr lang="zh-CN" altLang="en-US" sz="2800" b="0" u="none">
                <a:solidFill>
                  <a:srgbClr val="FFFFFF"/>
                </a:solidFill>
                <a:ea typeface="Verdana" panose="020B0604030504040204" charset="0"/>
              </a:rPr>
              <a:t>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437" y="2105561"/>
            <a:ext cx="267252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0</a:t>
            </a:r>
            <a:r>
              <a:rPr lang="en-US" altLang="zh-CN" sz="1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 </a:t>
            </a:r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5</a:t>
            </a:r>
            <a:endParaRPr lang="zh-CN" altLang="en-US" sz="166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8" name="椭圆 7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"/>
          <p:cNvSpPr txBox="1"/>
          <p:nvPr>
            <p:custDataLst>
              <p:tags r:id="rId1"/>
            </p:custDataLst>
          </p:nvPr>
        </p:nvSpPr>
        <p:spPr>
          <a:xfrm>
            <a:off x="4616431" y="2476994"/>
            <a:ext cx="5673732" cy="1469043"/>
          </a:xfrm>
          <a:prstGeom prst="rect">
            <a:avLst/>
          </a:prstGeom>
          <a:noFill/>
        </p:spPr>
        <p:txBody>
          <a:bodyPr wrap="square" lIns="71755" tIns="36195" rIns="71755" bIns="36195" rtlCol="0" anchor="b" anchorCtr="0">
            <a:normAutofit/>
          </a:bodyPr>
          <a:lstStyle/>
          <a:p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消费信用分类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1"/>
          <p:cNvSpPr/>
          <p:nvPr>
            <p:custDataLst>
              <p:tags r:id="rId1"/>
            </p:custDataLst>
          </p:nvPr>
        </p:nvSpPr>
        <p:spPr>
          <a:xfrm>
            <a:off x="554244" y="1608258"/>
            <a:ext cx="4197985" cy="4236085"/>
          </a:xfrm>
          <a:prstGeom prst="ellipse">
            <a:avLst/>
          </a:prstGeom>
          <a:blipFill dpi="0" rotWithShape="0">
            <a:blip r:embed="rId5"/>
            <a:srcRect/>
            <a:stretch>
              <a:fillRect l="-454" r="-45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355"/>
          </a:p>
        </p:txBody>
      </p:sp>
      <p:sp>
        <p:nvSpPr>
          <p:cNvPr id="7" name="标题"/>
          <p:cNvSpPr txBox="1"/>
          <p:nvPr>
            <p:custDataLst>
              <p:tags r:id="rId2"/>
            </p:custDataLst>
          </p:nvPr>
        </p:nvSpPr>
        <p:spPr>
          <a:xfrm>
            <a:off x="5260258" y="940238"/>
            <a:ext cx="4999807" cy="668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分类标准</a:t>
            </a:r>
            <a:endParaRPr lang="en-GB" sz="28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8" name="标题"/>
          <p:cNvSpPr txBox="1"/>
          <p:nvPr>
            <p:custDataLst>
              <p:tags r:id="rId3"/>
            </p:custDataLst>
          </p:nvPr>
        </p:nvSpPr>
        <p:spPr>
          <a:xfrm>
            <a:off x="1309370" y="7880350"/>
            <a:ext cx="5558155" cy="768350"/>
          </a:xfrm>
          <a:prstGeom prst="rect">
            <a:avLst/>
          </a:prstGeom>
          <a:noFill/>
        </p:spPr>
        <p:txBody>
          <a:bodyPr wrap="square" rtlCol="0" anchor="ctr" anchorCtr="0">
            <a:normAutofit fontScale="95000"/>
          </a:bodyPr>
          <a:lstStyle/>
          <a:p>
            <a:r>
              <a:rPr lang="zh-CN" altLang="en-US" sz="1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信用黑名单管理</a:t>
            </a:r>
            <a:endParaRPr lang="zh-CN" altLang="en-US" sz="1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17039" y="1752516"/>
            <a:ext cx="5922174" cy="427164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sz="2400" b="0" u="none">
                <a:solidFill>
                  <a:srgbClr val="000000"/>
                </a:solidFill>
                <a:ea typeface="MicrosoftYaHei" charset="0"/>
              </a:rPr>
              <a:t>根据授信主体不同，消费信用可以分为</a:t>
            </a:r>
            <a:r>
              <a:rPr lang="zh-CN" sz="2400" b="0" u="none">
                <a:solidFill>
                  <a:srgbClr val="4472C4"/>
                </a:solidFill>
                <a:ea typeface="MicrosoftYaHei" charset="0"/>
              </a:rPr>
              <a:t>零售信用</a:t>
            </a:r>
            <a:r>
              <a:rPr lang="zh-CN" sz="2400" b="0" u="none">
                <a:solidFill>
                  <a:srgbClr val="000000"/>
                </a:solidFill>
                <a:ea typeface="MicrosoftYaHei" charset="0"/>
              </a:rPr>
              <a:t>和</a:t>
            </a:r>
            <a:r>
              <a:rPr lang="zh-CN" sz="2400" b="0" u="none">
                <a:solidFill>
                  <a:srgbClr val="4472C4"/>
                </a:solidFill>
                <a:ea typeface="MicrosoftYaHei" charset="0"/>
              </a:rPr>
              <a:t>现金信用</a:t>
            </a:r>
            <a:r>
              <a:rPr lang="zh-CN" sz="2400" b="0" u="none">
                <a:solidFill>
                  <a:srgbClr val="000000"/>
                </a:solidFill>
                <a:ea typeface="MicrosoftYaHei" charset="0"/>
              </a:rPr>
              <a:t>（授信主体是否为金融机构</a:t>
            </a:r>
            <a:r>
              <a:rPr lang="zh-CN" altLang="en-US" sz="2400" b="0" u="none">
                <a:solidFill>
                  <a:srgbClr val="000000"/>
                </a:solidFill>
                <a:ea typeface="MicrosoftYaHei" charset="0"/>
              </a:rPr>
              <a:t>，</a:t>
            </a:r>
            <a:r>
              <a:rPr lang="zh-CN" altLang="en-US" sz="2400">
                <a:solidFill>
                  <a:srgbClr val="000000"/>
                </a:solidFill>
                <a:ea typeface="MicrosoftYaHei" charset="0"/>
                <a:sym typeface="+mn-ea"/>
              </a:rPr>
              <a:t>前一种是由商品或劳务部门提供的，</a:t>
            </a:r>
            <a:r>
              <a:rPr lang="zh-CN" altLang="en-US" sz="2400">
                <a:sym typeface="+mn-ea"/>
              </a:rPr>
              <a:t>后一种是由金融机构提供的</a:t>
            </a:r>
            <a:r>
              <a:rPr lang="zh-CN" sz="2400" b="0" u="none">
                <a:solidFill>
                  <a:srgbClr val="000000"/>
                </a:solidFill>
                <a:ea typeface="MicrosoftYaHei" charset="0"/>
              </a:rPr>
              <a:t>）</a:t>
            </a:r>
            <a:r>
              <a:rPr lang="zh-CN" altLang="en-US" sz="2400"/>
              <a:t>。</a:t>
            </a:r>
          </a:p>
          <a:p>
            <a:endParaRPr lang="zh-CN" altLang="en-US" sz="2400"/>
          </a:p>
          <a:p>
            <a:r>
              <a:rPr lang="zh-CN" altLang="en-US" sz="2400"/>
              <a:t>根据不同的付款方式，</a:t>
            </a:r>
            <a:r>
              <a:rPr lang="zh-CN" altLang="en-US" sz="2400">
                <a:solidFill>
                  <a:srgbClr val="4472C4"/>
                </a:solidFill>
              </a:rPr>
              <a:t>零售信用</a:t>
            </a:r>
            <a:r>
              <a:rPr lang="zh-CN" altLang="en-US" sz="2400"/>
              <a:t>又可分为普通赊欠账户、零售分期付款信用、零售循环信用和专业服务信用。</a:t>
            </a:r>
          </a:p>
          <a:p>
            <a:endParaRPr lang="zh-CN" altLang="en-US" sz="2400"/>
          </a:p>
          <a:p>
            <a:r>
              <a:rPr lang="zh-CN" altLang="en-US" sz="2400">
                <a:solidFill>
                  <a:srgbClr val="4472C4"/>
                </a:solidFill>
              </a:rPr>
              <a:t>现金信用</a:t>
            </a:r>
            <a:r>
              <a:rPr lang="zh-CN" altLang="en-US" sz="2400"/>
              <a:t>主要包括分期付款式信贷和开放循环式信用工具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437" y="2105561"/>
            <a:ext cx="267252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0</a:t>
            </a:r>
            <a:r>
              <a:rPr lang="en-US" altLang="zh-CN" sz="1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 </a:t>
            </a:r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6</a:t>
            </a:r>
            <a:endParaRPr lang="zh-CN" altLang="en-US" sz="166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8" name="椭圆 7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"/>
          <p:cNvSpPr txBox="1"/>
          <p:nvPr>
            <p:custDataLst>
              <p:tags r:id="rId1"/>
            </p:custDataLst>
          </p:nvPr>
        </p:nvSpPr>
        <p:spPr>
          <a:xfrm>
            <a:off x="4616431" y="2476994"/>
            <a:ext cx="5673732" cy="1469043"/>
          </a:xfrm>
          <a:prstGeom prst="rect">
            <a:avLst/>
          </a:prstGeom>
          <a:noFill/>
        </p:spPr>
        <p:txBody>
          <a:bodyPr wrap="square" lIns="71755" tIns="36195" rIns="71755" bIns="36195" rtlCol="0" anchor="b" anchorCtr="0">
            <a:normAutofit/>
          </a:bodyPr>
          <a:lstStyle/>
          <a:p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消费信用形式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852185" y="1583141"/>
            <a:ext cx="10716318" cy="4377061"/>
          </a:xfrm>
          <a:prstGeom prst="roundRect">
            <a:avLst>
              <a:gd name="adj" fmla="val 3056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grpSp>
        <p:nvGrpSpPr>
          <p:cNvPr id="3" name="PA-组合 26"/>
          <p:cNvGrpSpPr>
            <a:grpSpLocks noRot="1" noChangeAspect="1" noMove="1" noResize="1"/>
          </p:cNvGrpSpPr>
          <p:nvPr>
            <p:custDataLst>
              <p:tags r:id="rId1"/>
            </p:custDataLst>
          </p:nvPr>
        </p:nvGrpSpPr>
        <p:grpSpPr>
          <a:xfrm>
            <a:off x="515938" y="-285750"/>
            <a:ext cx="11160125" cy="7867650"/>
            <a:chOff x="515938" y="-285750"/>
            <a:chExt cx="11160125" cy="7867650"/>
          </a:xfrm>
        </p:grpSpPr>
        <p:cxnSp>
          <p:nvCxnSpPr>
            <p:cNvPr id="4" name="PA-直接连接符 4"/>
            <p:cNvCxnSpPr/>
            <p:nvPr>
              <p:custDataLst>
                <p:tags r:id="rId20"/>
              </p:custDataLst>
            </p:nvPr>
          </p:nvCxnSpPr>
          <p:spPr>
            <a:xfrm>
              <a:off x="515938" y="-285750"/>
              <a:ext cx="0" cy="7867650"/>
            </a:xfrm>
            <a:prstGeom prst="line">
              <a:avLst/>
            </a:prstGeom>
            <a:ln>
              <a:solidFill>
                <a:schemeClr val="accent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PA-直接连接符 6"/>
            <p:cNvCxnSpPr/>
            <p:nvPr>
              <p:custDataLst>
                <p:tags r:id="rId21"/>
              </p:custDataLst>
            </p:nvPr>
          </p:nvCxnSpPr>
          <p:spPr>
            <a:xfrm>
              <a:off x="1047373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PA-直接连接符 7"/>
            <p:cNvCxnSpPr/>
            <p:nvPr>
              <p:custDataLst>
                <p:tags r:id="rId22"/>
              </p:custDataLst>
            </p:nvPr>
          </p:nvCxnSpPr>
          <p:spPr>
            <a:xfrm>
              <a:off x="1578807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PA-直接连接符 8"/>
            <p:cNvCxnSpPr/>
            <p:nvPr>
              <p:custDataLst>
                <p:tags r:id="rId23"/>
              </p:custDataLst>
            </p:nvPr>
          </p:nvCxnSpPr>
          <p:spPr>
            <a:xfrm>
              <a:off x="2110242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PA-直接连接符 9"/>
            <p:cNvCxnSpPr/>
            <p:nvPr>
              <p:custDataLst>
                <p:tags r:id="rId24"/>
              </p:custDataLst>
            </p:nvPr>
          </p:nvCxnSpPr>
          <p:spPr>
            <a:xfrm>
              <a:off x="2641676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PA-直接连接符 10"/>
            <p:cNvCxnSpPr/>
            <p:nvPr>
              <p:custDataLst>
                <p:tags r:id="rId25"/>
              </p:custDataLst>
            </p:nvPr>
          </p:nvCxnSpPr>
          <p:spPr>
            <a:xfrm>
              <a:off x="317311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PA-直接连接符 11"/>
            <p:cNvCxnSpPr/>
            <p:nvPr>
              <p:custDataLst>
                <p:tags r:id="rId26"/>
              </p:custDataLst>
            </p:nvPr>
          </p:nvCxnSpPr>
          <p:spPr>
            <a:xfrm>
              <a:off x="3704545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PA-直接连接符 12"/>
            <p:cNvCxnSpPr/>
            <p:nvPr>
              <p:custDataLst>
                <p:tags r:id="rId27"/>
              </p:custDataLst>
            </p:nvPr>
          </p:nvCxnSpPr>
          <p:spPr>
            <a:xfrm>
              <a:off x="4235980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PA-直接连接符 13"/>
            <p:cNvCxnSpPr/>
            <p:nvPr>
              <p:custDataLst>
                <p:tags r:id="rId28"/>
              </p:custDataLst>
            </p:nvPr>
          </p:nvCxnSpPr>
          <p:spPr>
            <a:xfrm>
              <a:off x="4767414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PA-直接连接符 14"/>
            <p:cNvCxnSpPr/>
            <p:nvPr>
              <p:custDataLst>
                <p:tags r:id="rId29"/>
              </p:custDataLst>
            </p:nvPr>
          </p:nvCxnSpPr>
          <p:spPr>
            <a:xfrm>
              <a:off x="5298849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PA-直接连接符 15"/>
            <p:cNvCxnSpPr/>
            <p:nvPr>
              <p:custDataLst>
                <p:tags r:id="rId30"/>
              </p:custDataLst>
            </p:nvPr>
          </p:nvCxnSpPr>
          <p:spPr>
            <a:xfrm>
              <a:off x="5830283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PA-直接连接符 16"/>
            <p:cNvCxnSpPr/>
            <p:nvPr>
              <p:custDataLst>
                <p:tags r:id="rId31"/>
              </p:custDataLst>
            </p:nvPr>
          </p:nvCxnSpPr>
          <p:spPr>
            <a:xfrm>
              <a:off x="6361718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PA-直接连接符 17"/>
            <p:cNvCxnSpPr/>
            <p:nvPr>
              <p:custDataLst>
                <p:tags r:id="rId32"/>
              </p:custDataLst>
            </p:nvPr>
          </p:nvCxnSpPr>
          <p:spPr>
            <a:xfrm>
              <a:off x="6893152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PA-直接连接符 18"/>
            <p:cNvCxnSpPr/>
            <p:nvPr>
              <p:custDataLst>
                <p:tags r:id="rId33"/>
              </p:custDataLst>
            </p:nvPr>
          </p:nvCxnSpPr>
          <p:spPr>
            <a:xfrm>
              <a:off x="7424587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PA-直接连接符 19"/>
            <p:cNvCxnSpPr/>
            <p:nvPr>
              <p:custDataLst>
                <p:tags r:id="rId34"/>
              </p:custDataLst>
            </p:nvPr>
          </p:nvCxnSpPr>
          <p:spPr>
            <a:xfrm>
              <a:off x="795602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PA-直接连接符 20"/>
            <p:cNvCxnSpPr/>
            <p:nvPr>
              <p:custDataLst>
                <p:tags r:id="rId35"/>
              </p:custDataLst>
            </p:nvPr>
          </p:nvCxnSpPr>
          <p:spPr>
            <a:xfrm>
              <a:off x="8487456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PA-直接连接符 21"/>
            <p:cNvCxnSpPr/>
            <p:nvPr>
              <p:custDataLst>
                <p:tags r:id="rId36"/>
              </p:custDataLst>
            </p:nvPr>
          </p:nvCxnSpPr>
          <p:spPr>
            <a:xfrm>
              <a:off x="901889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PA-直接连接符 22"/>
            <p:cNvCxnSpPr/>
            <p:nvPr>
              <p:custDataLst>
                <p:tags r:id="rId37"/>
              </p:custDataLst>
            </p:nvPr>
          </p:nvCxnSpPr>
          <p:spPr>
            <a:xfrm>
              <a:off x="9550325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PA-直接连接符 23"/>
            <p:cNvCxnSpPr/>
            <p:nvPr>
              <p:custDataLst>
                <p:tags r:id="rId38"/>
              </p:custDataLst>
            </p:nvPr>
          </p:nvCxnSpPr>
          <p:spPr>
            <a:xfrm>
              <a:off x="10081760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PA-直接连接符 24"/>
            <p:cNvCxnSpPr/>
            <p:nvPr>
              <p:custDataLst>
                <p:tags r:id="rId39"/>
              </p:custDataLst>
            </p:nvPr>
          </p:nvCxnSpPr>
          <p:spPr>
            <a:xfrm>
              <a:off x="10613194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PA-直接连接符 25"/>
            <p:cNvCxnSpPr/>
            <p:nvPr>
              <p:custDataLst>
                <p:tags r:id="rId40"/>
              </p:custDataLst>
            </p:nvPr>
          </p:nvCxnSpPr>
          <p:spPr>
            <a:xfrm>
              <a:off x="11144629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PA-直接连接符 5"/>
            <p:cNvCxnSpPr/>
            <p:nvPr>
              <p:custDataLst>
                <p:tags r:id="rId41"/>
              </p:custDataLst>
            </p:nvPr>
          </p:nvCxnSpPr>
          <p:spPr>
            <a:xfrm>
              <a:off x="11676063" y="-285750"/>
              <a:ext cx="0" cy="7867650"/>
            </a:xfrm>
            <a:prstGeom prst="line">
              <a:avLst/>
            </a:prstGeom>
            <a:ln>
              <a:solidFill>
                <a:schemeClr val="accent1"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PA-组合 27"/>
          <p:cNvGrpSpPr>
            <a:grpSpLocks noRot="1" noChangeAspect="1" noMove="1" noResize="1"/>
          </p:cNvGrpSpPr>
          <p:nvPr>
            <p:custDataLst>
              <p:tags r:id="rId2"/>
            </p:custDataLst>
          </p:nvPr>
        </p:nvGrpSpPr>
        <p:grpSpPr>
          <a:xfrm rot="16200000">
            <a:off x="2931888" y="-3348341"/>
            <a:ext cx="6908649" cy="13554682"/>
            <a:chOff x="2641676" y="-285750"/>
            <a:chExt cx="6908649" cy="7867650"/>
          </a:xfrm>
        </p:grpSpPr>
        <p:cxnSp>
          <p:nvCxnSpPr>
            <p:cNvPr id="27" name="PA-直接连接符 32"/>
            <p:cNvCxnSpPr/>
            <p:nvPr>
              <p:custDataLst>
                <p:tags r:id="rId6"/>
              </p:custDataLst>
            </p:nvPr>
          </p:nvCxnSpPr>
          <p:spPr>
            <a:xfrm>
              <a:off x="2641676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PA-直接连接符 33"/>
            <p:cNvCxnSpPr/>
            <p:nvPr>
              <p:custDataLst>
                <p:tags r:id="rId7"/>
              </p:custDataLst>
            </p:nvPr>
          </p:nvCxnSpPr>
          <p:spPr>
            <a:xfrm>
              <a:off x="317311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PA-直接连接符 34"/>
            <p:cNvCxnSpPr/>
            <p:nvPr>
              <p:custDataLst>
                <p:tags r:id="rId8"/>
              </p:custDataLst>
            </p:nvPr>
          </p:nvCxnSpPr>
          <p:spPr>
            <a:xfrm>
              <a:off x="3704545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PA-直接连接符 35"/>
            <p:cNvCxnSpPr/>
            <p:nvPr>
              <p:custDataLst>
                <p:tags r:id="rId9"/>
              </p:custDataLst>
            </p:nvPr>
          </p:nvCxnSpPr>
          <p:spPr>
            <a:xfrm>
              <a:off x="4235980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PA-直接连接符 36"/>
            <p:cNvCxnSpPr/>
            <p:nvPr>
              <p:custDataLst>
                <p:tags r:id="rId10"/>
              </p:custDataLst>
            </p:nvPr>
          </p:nvCxnSpPr>
          <p:spPr>
            <a:xfrm>
              <a:off x="4767414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PA-直接连接符 37"/>
            <p:cNvCxnSpPr/>
            <p:nvPr>
              <p:custDataLst>
                <p:tags r:id="rId11"/>
              </p:custDataLst>
            </p:nvPr>
          </p:nvCxnSpPr>
          <p:spPr>
            <a:xfrm>
              <a:off x="5298849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PA-直接连接符 38"/>
            <p:cNvCxnSpPr/>
            <p:nvPr>
              <p:custDataLst>
                <p:tags r:id="rId12"/>
              </p:custDataLst>
            </p:nvPr>
          </p:nvCxnSpPr>
          <p:spPr>
            <a:xfrm>
              <a:off x="5830283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PA-直接连接符 39"/>
            <p:cNvCxnSpPr/>
            <p:nvPr>
              <p:custDataLst>
                <p:tags r:id="rId13"/>
              </p:custDataLst>
            </p:nvPr>
          </p:nvCxnSpPr>
          <p:spPr>
            <a:xfrm>
              <a:off x="6361718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PA-直接连接符 40"/>
            <p:cNvCxnSpPr/>
            <p:nvPr>
              <p:custDataLst>
                <p:tags r:id="rId14"/>
              </p:custDataLst>
            </p:nvPr>
          </p:nvCxnSpPr>
          <p:spPr>
            <a:xfrm>
              <a:off x="6893152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PA-直接连接符 41"/>
            <p:cNvCxnSpPr/>
            <p:nvPr>
              <p:custDataLst>
                <p:tags r:id="rId15"/>
              </p:custDataLst>
            </p:nvPr>
          </p:nvCxnSpPr>
          <p:spPr>
            <a:xfrm>
              <a:off x="7424587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PA-直接连接符 42"/>
            <p:cNvCxnSpPr/>
            <p:nvPr>
              <p:custDataLst>
                <p:tags r:id="rId16"/>
              </p:custDataLst>
            </p:nvPr>
          </p:nvCxnSpPr>
          <p:spPr>
            <a:xfrm>
              <a:off x="795602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PA-直接连接符 43"/>
            <p:cNvCxnSpPr/>
            <p:nvPr>
              <p:custDataLst>
                <p:tags r:id="rId17"/>
              </p:custDataLst>
            </p:nvPr>
          </p:nvCxnSpPr>
          <p:spPr>
            <a:xfrm>
              <a:off x="8487456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PA-直接连接符 44"/>
            <p:cNvCxnSpPr/>
            <p:nvPr>
              <p:custDataLst>
                <p:tags r:id="rId18"/>
              </p:custDataLst>
            </p:nvPr>
          </p:nvCxnSpPr>
          <p:spPr>
            <a:xfrm>
              <a:off x="9018891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PA-直接连接符 45"/>
            <p:cNvCxnSpPr/>
            <p:nvPr>
              <p:custDataLst>
                <p:tags r:id="rId19"/>
              </p:custDataLst>
            </p:nvPr>
          </p:nvCxnSpPr>
          <p:spPr>
            <a:xfrm>
              <a:off x="9550325" y="-285750"/>
              <a:ext cx="0" cy="7867650"/>
            </a:xfrm>
            <a:prstGeom prst="line">
              <a:avLst/>
            </a:prstGeom>
            <a:ln w="6350" cap="flat" cmpd="sng" algn="ctr">
              <a:solidFill>
                <a:schemeClr val="accent1">
                  <a:alpha val="1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1" name="直接连接符 40"/>
          <p:cNvCxnSpPr/>
          <p:nvPr/>
        </p:nvCxnSpPr>
        <p:spPr>
          <a:xfrm>
            <a:off x="4099154" y="567296"/>
            <a:ext cx="0" cy="336550"/>
          </a:xfrm>
          <a:prstGeom prst="line">
            <a:avLst/>
          </a:prstGeom>
          <a:ln w="9525" cap="rnd">
            <a:solidFill>
              <a:schemeClr val="accent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11683359" y="567296"/>
            <a:ext cx="0" cy="336550"/>
          </a:xfrm>
          <a:prstGeom prst="line">
            <a:avLst/>
          </a:prstGeom>
          <a:ln w="9525"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-38411" y="549275"/>
            <a:ext cx="256588" cy="4647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65967" y="549275"/>
            <a:ext cx="76836" cy="46473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0835730" y="6135299"/>
            <a:ext cx="840332" cy="991665"/>
            <a:chOff x="-3265714" y="1611213"/>
            <a:chExt cx="1370353" cy="1617135"/>
          </a:xfrm>
          <a:gradFill>
            <a:gsLst>
              <a:gs pos="0">
                <a:schemeClr val="bg1">
                  <a:alpha val="67000"/>
                </a:schemeClr>
              </a:gs>
              <a:gs pos="100000">
                <a:schemeClr val="bg1">
                  <a:alpha val="15000"/>
                </a:schemeClr>
              </a:gs>
            </a:gsLst>
            <a:lin ang="5400000" scaled="1"/>
          </a:gradFill>
        </p:grpSpPr>
        <p:sp>
          <p:nvSpPr>
            <p:cNvPr id="46" name="椭圆 45"/>
            <p:cNvSpPr/>
            <p:nvPr/>
          </p:nvSpPr>
          <p:spPr>
            <a:xfrm>
              <a:off x="-3265714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-3023229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-2780744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-3265714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-3023229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-2780744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-3265714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-3023229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-2780744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55" name="椭圆 54"/>
            <p:cNvSpPr/>
            <p:nvPr/>
          </p:nvSpPr>
          <p:spPr>
            <a:xfrm>
              <a:off x="-2539502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-2539502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-2539502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-2298260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-2298260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-2298260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1" name="椭圆 60"/>
            <p:cNvSpPr/>
            <p:nvPr/>
          </p:nvSpPr>
          <p:spPr>
            <a:xfrm>
              <a:off x="-2057018" y="161121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-2057018" y="1853698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-2057018" y="2096183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-3265714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-3023229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-2780744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7" name="椭圆 66"/>
            <p:cNvSpPr/>
            <p:nvPr/>
          </p:nvSpPr>
          <p:spPr>
            <a:xfrm>
              <a:off x="-2539502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-2298260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-2057018" y="2338810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0" name="椭圆 69"/>
            <p:cNvSpPr/>
            <p:nvPr/>
          </p:nvSpPr>
          <p:spPr>
            <a:xfrm>
              <a:off x="-3265714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-3023229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-2780744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3" name="椭圆 72"/>
            <p:cNvSpPr/>
            <p:nvPr/>
          </p:nvSpPr>
          <p:spPr>
            <a:xfrm>
              <a:off x="-2539502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-2298260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-2057018" y="2581437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6" name="椭圆 75"/>
            <p:cNvSpPr/>
            <p:nvPr/>
          </p:nvSpPr>
          <p:spPr>
            <a:xfrm>
              <a:off x="-3265714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7" name="椭圆 76"/>
            <p:cNvSpPr/>
            <p:nvPr/>
          </p:nvSpPr>
          <p:spPr>
            <a:xfrm>
              <a:off x="-3023229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-2780744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-2539502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0" name="椭圆 79"/>
            <p:cNvSpPr/>
            <p:nvPr/>
          </p:nvSpPr>
          <p:spPr>
            <a:xfrm>
              <a:off x="-2298260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1" name="椭圆 80"/>
            <p:cNvSpPr/>
            <p:nvPr/>
          </p:nvSpPr>
          <p:spPr>
            <a:xfrm>
              <a:off x="-2057018" y="2824064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-3265714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3" name="椭圆 82"/>
            <p:cNvSpPr/>
            <p:nvPr/>
          </p:nvSpPr>
          <p:spPr>
            <a:xfrm>
              <a:off x="-3023229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4" name="椭圆 83"/>
            <p:cNvSpPr/>
            <p:nvPr/>
          </p:nvSpPr>
          <p:spPr>
            <a:xfrm>
              <a:off x="-2780744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5" name="椭圆 84"/>
            <p:cNvSpPr/>
            <p:nvPr/>
          </p:nvSpPr>
          <p:spPr>
            <a:xfrm>
              <a:off x="-2539502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6" name="椭圆 85"/>
            <p:cNvSpPr/>
            <p:nvPr/>
          </p:nvSpPr>
          <p:spPr>
            <a:xfrm>
              <a:off x="-2298260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-2057018" y="3066691"/>
              <a:ext cx="161657" cy="1616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</p:grpSp>
      <p:sp>
        <p:nvSpPr>
          <p:cNvPr id="88" name="矩形: 圆角 87"/>
          <p:cNvSpPr/>
          <p:nvPr/>
        </p:nvSpPr>
        <p:spPr>
          <a:xfrm>
            <a:off x="737841" y="1470444"/>
            <a:ext cx="10716318" cy="4377061"/>
          </a:xfrm>
          <a:prstGeom prst="roundRect">
            <a:avLst>
              <a:gd name="adj" fmla="val 3056"/>
            </a:avLst>
          </a:prstGeom>
          <a:solidFill>
            <a:schemeClr val="bg1"/>
          </a:solidFill>
          <a:ln w="952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grpSp>
        <p:nvGrpSpPr>
          <p:cNvPr id="89" name="组合 88"/>
          <p:cNvGrpSpPr/>
          <p:nvPr/>
        </p:nvGrpSpPr>
        <p:grpSpPr>
          <a:xfrm rot="5400000">
            <a:off x="11121767" y="1586506"/>
            <a:ext cx="45719" cy="184653"/>
            <a:chOff x="1803400" y="4547566"/>
            <a:chExt cx="45719" cy="184653"/>
          </a:xfrm>
          <a:solidFill>
            <a:schemeClr val="accent1">
              <a:alpha val="50000"/>
            </a:schemeClr>
          </a:solidFill>
        </p:grpSpPr>
        <p:sp>
          <p:nvSpPr>
            <p:cNvPr id="90" name="椭圆 89"/>
            <p:cNvSpPr/>
            <p:nvPr/>
          </p:nvSpPr>
          <p:spPr>
            <a:xfrm>
              <a:off x="1803400" y="4547566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1" name="椭圆 90"/>
            <p:cNvSpPr/>
            <p:nvPr/>
          </p:nvSpPr>
          <p:spPr>
            <a:xfrm>
              <a:off x="1803400" y="461703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2" name="椭圆 91"/>
            <p:cNvSpPr/>
            <p:nvPr/>
          </p:nvSpPr>
          <p:spPr>
            <a:xfrm>
              <a:off x="1803400" y="4686500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1045499" y="5634603"/>
            <a:ext cx="168594" cy="65583"/>
            <a:chOff x="5656049" y="3127606"/>
            <a:chExt cx="240897" cy="93709"/>
          </a:xfrm>
        </p:grpSpPr>
        <p:sp>
          <p:nvSpPr>
            <p:cNvPr id="94" name="L 形 9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5" name="L 形 94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96" name="L 形 95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10687095" y="5602388"/>
            <a:ext cx="346249" cy="1654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defTabSz="914400" rtl="0" eaLnBrk="1" fontAlgn="base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075" b="0" i="0" u="none" strike="noStrike" kern="1200" cap="none" spc="0" normalizeH="0" baseline="0" noProof="0" dirty="0">
                <a:ln>
                  <a:noFill/>
                </a:ln>
                <a:solidFill>
                  <a:srgbClr val="23CB97">
                    <a:alpha val="67000"/>
                  </a:srgbClr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rPr>
              <a:t>NEXT</a:t>
            </a:r>
            <a:endParaRPr kumimoji="0" lang="zh-CN" altLang="en-US" sz="1075" b="0" i="0" u="none" strike="noStrike" kern="1200" cap="none" spc="0" normalizeH="0" baseline="0" noProof="0" dirty="0">
              <a:ln>
                <a:noFill/>
              </a:ln>
              <a:solidFill>
                <a:srgbClr val="23CB97">
                  <a:alpha val="67000"/>
                </a:srgbClr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5766448" y="5610358"/>
            <a:ext cx="621005" cy="113542"/>
            <a:chOff x="5652997" y="5377128"/>
            <a:chExt cx="753936" cy="137845"/>
          </a:xfrm>
        </p:grpSpPr>
        <p:sp>
          <p:nvSpPr>
            <p:cNvPr id="99" name="椭圆 98"/>
            <p:cNvSpPr/>
            <p:nvPr/>
          </p:nvSpPr>
          <p:spPr>
            <a:xfrm rot="5400000">
              <a:off x="6289949" y="5387556"/>
              <a:ext cx="116984" cy="116984"/>
            </a:xfrm>
            <a:prstGeom prst="ellipse">
              <a:avLst/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00" name="椭圆 99"/>
            <p:cNvSpPr/>
            <p:nvPr/>
          </p:nvSpPr>
          <p:spPr>
            <a:xfrm rot="5400000">
              <a:off x="6093148" y="5387556"/>
              <a:ext cx="116984" cy="116984"/>
            </a:xfrm>
            <a:prstGeom prst="ellipse">
              <a:avLst/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01" name="椭圆 100"/>
            <p:cNvSpPr/>
            <p:nvPr/>
          </p:nvSpPr>
          <p:spPr>
            <a:xfrm rot="5400000">
              <a:off x="5896347" y="5387556"/>
              <a:ext cx="116984" cy="116984"/>
            </a:xfrm>
            <a:prstGeom prst="ellipse">
              <a:avLst/>
            </a:prstGeom>
            <a:solidFill>
              <a:schemeClr val="accent1">
                <a:alpha val="3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 rot="5400000">
              <a:off x="5652994" y="5377131"/>
              <a:ext cx="137845" cy="13783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</p:grpSp>
      <p:sp>
        <p:nvSpPr>
          <p:cNvPr id="103" name="矩形: 圆顶角 102"/>
          <p:cNvSpPr/>
          <p:nvPr/>
        </p:nvSpPr>
        <p:spPr>
          <a:xfrm rot="10800000">
            <a:off x="1021636" y="1467440"/>
            <a:ext cx="392298" cy="292475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Medium"/>
              <a:ea typeface="思源黑体 CN Medium"/>
              <a:cs typeface="+mn-cs"/>
            </a:endParaRPr>
          </a:p>
        </p:txBody>
      </p:sp>
      <p:sp>
        <p:nvSpPr>
          <p:cNvPr id="104" name="标题"/>
          <p:cNvSpPr txBox="1"/>
          <p:nvPr>
            <p:custDataLst>
              <p:tags r:id="rId3"/>
            </p:custDataLst>
          </p:nvPr>
        </p:nvSpPr>
        <p:spPr>
          <a:xfrm>
            <a:off x="661983" y="477050"/>
            <a:ext cx="8924500" cy="58477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r>
              <a:rPr lang="zh-CN" altLang="en-US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  <a:sym typeface="思源黑体 CN" panose="020B0500000000000000" pitchFamily="34" charset="-122"/>
              </a:rPr>
              <a:t>信用消费提示 </a:t>
            </a:r>
            <a:endParaRPr lang="zh-CN" alt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+mj-cs"/>
              <a:sym typeface="思源黑体 CN" panose="020B0500000000000000" pitchFamily="34" charset="-122"/>
            </a:endParaRPr>
          </a:p>
        </p:txBody>
      </p:sp>
      <p:sp>
        <p:nvSpPr>
          <p:cNvPr id="105" name="内容"/>
          <p:cNvSpPr txBox="1"/>
          <p:nvPr>
            <p:custDataLst>
              <p:tags r:id="rId4"/>
            </p:custDataLst>
          </p:nvPr>
        </p:nvSpPr>
        <p:spPr>
          <a:xfrm>
            <a:off x="1097280" y="1772530"/>
            <a:ext cx="10092648" cy="3910818"/>
          </a:xfrm>
          <a:prstGeom prst="rect">
            <a:avLst/>
          </a:prstGeom>
          <a:noFill/>
        </p:spPr>
        <p:txBody>
          <a:bodyPr wrap="square" lIns="121856" tIns="60927" rIns="121856" bIns="60927">
            <a:normAutofit fontScale="90000" lnSpcReduction="20000"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defTabSz="91440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sz="2005" b="0" u="none">
                <a:solidFill>
                  <a:srgbClr val="000000"/>
                </a:solidFill>
                <a:ea typeface="MicrosoftYaHei" charset="0"/>
              </a:rPr>
              <a:t>消费信用的常见</a:t>
            </a:r>
            <a:r>
              <a:rPr lang="zh-CN" sz="2005" b="0" u="none">
                <a:solidFill>
                  <a:srgbClr val="00B0F0"/>
                </a:solidFill>
                <a:ea typeface="MicrosoftYaHei" charset="0"/>
              </a:rPr>
              <a:t>表现形式</a:t>
            </a:r>
            <a:r>
              <a:rPr lang="zh-CN" sz="2005" b="0" u="none">
                <a:solidFill>
                  <a:srgbClr val="000000"/>
                </a:solidFill>
                <a:ea typeface="MicrosoftYaHei" charset="0"/>
              </a:rPr>
              <a:t>为</a:t>
            </a:r>
            <a:r>
              <a:rPr lang="zh-CN" sz="2005" b="0" u="none">
                <a:solidFill>
                  <a:srgbClr val="00B0F0"/>
                </a:solidFill>
                <a:ea typeface="MicrosoftYaHei" charset="0"/>
              </a:rPr>
              <a:t>消费信贷</a:t>
            </a:r>
            <a:r>
              <a:rPr lang="zh-CN" sz="2005" b="0" u="none">
                <a:solidFill>
                  <a:srgbClr val="000000"/>
                </a:solidFill>
                <a:ea typeface="MicrosoftYaHei" charset="0"/>
              </a:rPr>
              <a:t>和</a:t>
            </a:r>
            <a:r>
              <a:rPr lang="zh-CN" sz="2005" b="0" u="none">
                <a:solidFill>
                  <a:srgbClr val="00B0F0"/>
                </a:solidFill>
                <a:ea typeface="MicrosoftYaHei" charset="0"/>
              </a:rPr>
              <a:t>信用卡</a:t>
            </a:r>
          </a:p>
          <a:p>
            <a:pPr defTabSz="91440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sz="2400" b="0" u="none">
                <a:solidFill>
                  <a:srgbClr val="000000"/>
                </a:solidFill>
                <a:ea typeface="MicrosoftYaHei-Bold" charset="0"/>
              </a:rPr>
              <a:t>消费信贷 </a:t>
            </a:r>
            <a:endParaRPr lang="en-US" sz="2195" b="0" u="none">
              <a:solidFill>
                <a:srgbClr val="000000"/>
              </a:solidFill>
              <a:latin typeface="Wingdings-Regular" charset="0"/>
            </a:endParaRPr>
          </a:p>
          <a:p>
            <a:pPr defTabSz="91440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sz="2195" b="0" u="none">
                <a:solidFill>
                  <a:srgbClr val="000000"/>
                </a:solidFill>
                <a:ea typeface="MicrosoftYaHei" charset="0"/>
              </a:rPr>
              <a:t>消费信贷是指</a:t>
            </a:r>
            <a:r>
              <a:rPr lang="zh-CN" sz="2195" b="0" u="none">
                <a:solidFill>
                  <a:srgbClr val="00B0F0"/>
                </a:solidFill>
                <a:ea typeface="MicrosoftYaHei" charset="0"/>
              </a:rPr>
              <a:t>商业企业、银行或其他金融机构</a:t>
            </a:r>
            <a:r>
              <a:rPr lang="zh-CN" sz="2195" b="0" u="none">
                <a:solidFill>
                  <a:srgbClr val="000000"/>
                </a:solidFill>
                <a:ea typeface="MicrosoftYaHei" charset="0"/>
              </a:rPr>
              <a:t>对消费者</a:t>
            </a:r>
            <a:r>
              <a:rPr lang="zh-CN" sz="2195" b="0" u="none">
                <a:solidFill>
                  <a:srgbClr val="00B0F0"/>
                </a:solidFill>
                <a:ea typeface="MicrosoftYaHei" charset="0"/>
              </a:rPr>
              <a:t>个人</a:t>
            </a:r>
            <a:r>
              <a:rPr lang="zh-CN" sz="2195" b="0" u="none">
                <a:solidFill>
                  <a:srgbClr val="000000"/>
                </a:solidFill>
                <a:ea typeface="MicrosoftYaHei" charset="0"/>
              </a:rPr>
              <a:t>提供的信贷。主要用于消费者</a:t>
            </a:r>
            <a:r>
              <a:rPr lang="zh-CN" sz="2195" b="0" u="none">
                <a:solidFill>
                  <a:srgbClr val="00B0F0"/>
                </a:solidFill>
                <a:ea typeface="MicrosoftYaHei" charset="0"/>
              </a:rPr>
              <a:t>购买耐用消费品</a:t>
            </a:r>
            <a:r>
              <a:rPr lang="zh-CN" sz="2195" b="0" u="none">
                <a:solidFill>
                  <a:srgbClr val="000000"/>
                </a:solidFill>
                <a:ea typeface="MicrosoftYaHei" charset="0"/>
              </a:rPr>
              <a:t>，如家具、家电、汽车等。</a:t>
            </a:r>
          </a:p>
          <a:p>
            <a:pPr defTabSz="91440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sz="2195" b="0" u="none">
                <a:solidFill>
                  <a:srgbClr val="000000"/>
                </a:solidFill>
                <a:ea typeface="MicrosoftYaHei" charset="0"/>
              </a:rPr>
              <a:t> </a:t>
            </a:r>
            <a:r>
              <a:rPr lang="zh-CN" sz="2400">
                <a:solidFill>
                  <a:srgbClr val="000000"/>
                </a:solidFill>
                <a:ea typeface="MicrosoftYaHei-Bold" charset="0"/>
              </a:rPr>
              <a:t>信用卡</a:t>
            </a:r>
            <a:endParaRPr lang="zh-CN" sz="2195">
              <a:solidFill>
                <a:srgbClr val="00B0F0"/>
              </a:solidFill>
              <a:ea typeface="MicrosoftYaHei" charset="0"/>
            </a:endParaRPr>
          </a:p>
          <a:p>
            <a:pPr defTabSz="91440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sz="2195">
                <a:solidFill>
                  <a:srgbClr val="000000"/>
                </a:solidFill>
                <a:ea typeface="MicrosoftYaHei" charset="0"/>
              </a:rPr>
              <a:t>信用卡具有存取款、转账结算、 汇兑和消费信用等功能。它是</a:t>
            </a:r>
            <a:r>
              <a:rPr lang="zh-CN" sz="2195">
                <a:solidFill>
                  <a:srgbClr val="00B0F0"/>
                </a:solidFill>
                <a:ea typeface="MicrosoftYaHei" charset="0"/>
              </a:rPr>
              <a:t>银行</a:t>
            </a:r>
            <a:r>
              <a:rPr lang="zh-CN" sz="2195">
                <a:solidFill>
                  <a:srgbClr val="000000"/>
                </a:solidFill>
                <a:ea typeface="MicrosoftYaHei" charset="0"/>
              </a:rPr>
              <a:t>(或</a:t>
            </a:r>
            <a:r>
              <a:rPr lang="zh-CN" sz="2195">
                <a:solidFill>
                  <a:srgbClr val="00B0F0"/>
                </a:solidFill>
                <a:ea typeface="MicrosoftYaHei" charset="0"/>
              </a:rPr>
              <a:t>信用卡公司</a:t>
            </a:r>
            <a:r>
              <a:rPr lang="zh-CN" sz="2195">
                <a:solidFill>
                  <a:srgbClr val="000000"/>
                </a:solidFill>
                <a:ea typeface="MicrosoftYaHei" charset="0"/>
              </a:rPr>
              <a:t>）对具有一定信用的</a:t>
            </a:r>
            <a:r>
              <a:rPr lang="zh-CN" sz="2195">
                <a:solidFill>
                  <a:srgbClr val="00B0F0"/>
                </a:solidFill>
                <a:ea typeface="MicrosoftYaHei" charset="0"/>
              </a:rPr>
              <a:t>顾客</a:t>
            </a:r>
            <a:r>
              <a:rPr lang="zh-CN" sz="2195">
                <a:solidFill>
                  <a:srgbClr val="000000"/>
                </a:solidFill>
                <a:ea typeface="MicrosoftYaHei" charset="0"/>
              </a:rPr>
              <a:t>发放的一种赋予信用的证书，需要信用卡的顾客可以向银行申请，并由银行核定一定的透支额度，然后凭信用卡向承接该银行信用卡的各个商业部门购买商品，再由银行定期向顾客和商业部门进行结算。</a:t>
            </a:r>
          </a:p>
        </p:txBody>
      </p:sp>
      <p:sp>
        <p:nvSpPr>
          <p:cNvPr id="106" name="标题"/>
          <p:cNvSpPr txBox="1"/>
          <p:nvPr>
            <p:custDataLst>
              <p:tags r:id="rId5"/>
            </p:custDataLst>
          </p:nvPr>
        </p:nvSpPr>
        <p:spPr>
          <a:xfrm>
            <a:off x="1128395" y="7757160"/>
            <a:ext cx="8115390" cy="64516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l" fontAlgn="auto"/>
            <a:r>
              <a:rPr lang="zh-CN" altLang="en-US" sz="44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信用卡还款规划 </a:t>
            </a:r>
            <a:endParaRPr lang="zh-CN" altLang="en-US" sz="44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0" presetClass="entr" presetSubtype="0" fill="hold" nodeType="withEffect">
                                  <p:stCondLst>
                                    <p:cond delay="9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02315 L 0 0 E" pathEditMode="relative">
                                      <p:cBhvr>
                                        <p:cTn id="23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entr" presetSubtype="0" fill="hold" nodeType="withEffect">
                                  <p:stCondLst>
                                    <p:cond delay="44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0 -1.802315 L 0 0 E" pathEditMode="relative">
                                      <p:cBhvr>
                                        <p:cTn id="2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0" presetClass="entr" presetSubtype="0" fill="hold" nodeType="withEffect">
                                  <p:stCondLst>
                                    <p:cond delay="25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1.007573 0 L 0 0 E" pathEditMode="relative">
                                      <p:cBhvr>
                                        <p:cTn id="50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3" grpId="0" animBg="1"/>
      <p:bldP spid="44" grpId="0" animBg="1"/>
      <p:bldP spid="88" grpId="0" animBg="1"/>
      <p:bldP spid="97" grpId="0"/>
      <p:bldP spid="103" grpId="0" animBg="1"/>
      <p:bldP spid="10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88110" y="579755"/>
            <a:ext cx="65678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/>
              <a:t>小组分工情况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4735" y="2353945"/>
            <a:ext cx="9596120" cy="17538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</a:pPr>
            <a:r>
              <a:rPr lang="en-US" altLang="zh-CN"/>
              <a:t>1. </a:t>
            </a:r>
            <a:r>
              <a:rPr lang="zh-CN" altLang="en-US"/>
              <a:t>李欣欣：负责</a:t>
            </a:r>
            <a:r>
              <a:rPr lang="en-US" altLang="zh-CN"/>
              <a:t>PPT1</a:t>
            </a:r>
            <a:r>
              <a:rPr lang="zh-CN" altLang="en-US"/>
              <a:t>、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4</a:t>
            </a:r>
            <a:r>
              <a:rPr lang="zh-CN" altLang="en-US"/>
              <a:t>部分文案收集；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2. </a:t>
            </a:r>
            <a:r>
              <a:rPr lang="zh-CN" altLang="en-US"/>
              <a:t>杨程博</a:t>
            </a:r>
            <a:r>
              <a:rPr lang="zh-CN" altLang="en-US">
                <a:sym typeface="+mn-ea"/>
              </a:rPr>
              <a:t>：负责</a:t>
            </a:r>
            <a:r>
              <a:rPr lang="en-US" altLang="zh-CN">
                <a:sym typeface="+mn-ea"/>
              </a:rPr>
              <a:t>PPT5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6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7</a:t>
            </a:r>
            <a:r>
              <a:rPr lang="zh-CN" altLang="en-US">
                <a:sym typeface="+mn-ea"/>
              </a:rPr>
              <a:t>、</a:t>
            </a:r>
            <a:r>
              <a:rPr lang="en-US" altLang="zh-CN">
                <a:sym typeface="+mn-ea"/>
              </a:rPr>
              <a:t>8</a:t>
            </a:r>
            <a:r>
              <a:rPr lang="zh-CN" altLang="en-US">
                <a:sym typeface="+mn-ea"/>
              </a:rPr>
              <a:t>部分文案收集；</a:t>
            </a:r>
          </a:p>
          <a:p>
            <a:pPr fontAlgn="auto">
              <a:lnSpc>
                <a:spcPct val="150000"/>
              </a:lnSpc>
            </a:pPr>
            <a:r>
              <a:rPr lang="en-US" altLang="zh-CN"/>
              <a:t>3. </a:t>
            </a:r>
            <a:r>
              <a:rPr lang="zh-CN" altLang="en-US"/>
              <a:t>李希军</a:t>
            </a:r>
            <a:r>
              <a:rPr lang="zh-CN" altLang="en-US">
                <a:sym typeface="+mn-ea"/>
              </a:rPr>
              <a:t>：负责文案整理以及</a:t>
            </a:r>
            <a:r>
              <a:rPr lang="en-US" altLang="zh-CN">
                <a:sym typeface="+mn-ea"/>
              </a:rPr>
              <a:t>PPT</a:t>
            </a:r>
            <a:r>
              <a:rPr lang="zh-CN" altLang="en-US">
                <a:sym typeface="+mn-ea"/>
              </a:rPr>
              <a:t>制作；</a:t>
            </a:r>
          </a:p>
          <a:p>
            <a:pPr fontAlgn="auto">
              <a:lnSpc>
                <a:spcPct val="150000"/>
              </a:lnSpc>
            </a:pPr>
            <a:r>
              <a:rPr lang="en-US" altLang="zh-CN">
                <a:sym typeface="+mn-ea"/>
              </a:rPr>
              <a:t>4. </a:t>
            </a:r>
            <a:r>
              <a:rPr lang="zh-CN" altLang="en-US"/>
              <a:t>章知逸：负责汇报。</a:t>
            </a:r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437" y="2105561"/>
            <a:ext cx="267252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0</a:t>
            </a:r>
            <a:r>
              <a:rPr lang="en-US" altLang="zh-CN" sz="1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 </a:t>
            </a:r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7</a:t>
            </a:r>
            <a:endParaRPr lang="zh-CN" altLang="en-US" sz="166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8" name="椭圆 7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"/>
          <p:cNvSpPr txBox="1"/>
          <p:nvPr>
            <p:custDataLst>
              <p:tags r:id="rId1"/>
            </p:custDataLst>
          </p:nvPr>
        </p:nvSpPr>
        <p:spPr>
          <a:xfrm>
            <a:off x="4616431" y="2476994"/>
            <a:ext cx="5673732" cy="1469043"/>
          </a:xfrm>
          <a:prstGeom prst="rect">
            <a:avLst/>
          </a:prstGeom>
          <a:noFill/>
        </p:spPr>
        <p:txBody>
          <a:bodyPr wrap="square" lIns="71755" tIns="36195" rIns="71755" bIns="36195" rtlCol="0" anchor="b" anchorCtr="0">
            <a:normAutofit/>
          </a:bodyPr>
          <a:lstStyle/>
          <a:p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消费信用作用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>
            <p:custDataLst>
              <p:tags r:id="rId1"/>
            </p:custDataLst>
          </p:nvPr>
        </p:nvSpPr>
        <p:spPr>
          <a:xfrm>
            <a:off x="911509" y="1605511"/>
            <a:ext cx="10500093" cy="4254565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34925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3" name="内容"/>
          <p:cNvSpPr txBox="1"/>
          <p:nvPr>
            <p:custDataLst>
              <p:tags r:id="rId2"/>
            </p:custDataLst>
          </p:nvPr>
        </p:nvSpPr>
        <p:spPr>
          <a:xfrm>
            <a:off x="1097280" y="1772530"/>
            <a:ext cx="10092648" cy="3910818"/>
          </a:xfrm>
          <a:prstGeom prst="rect">
            <a:avLst/>
          </a:prstGeom>
          <a:noFill/>
        </p:spPr>
        <p:txBody>
          <a:bodyPr wrap="square" lIns="121856" tIns="60927" rIns="121856" bIns="60927"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</a:defRPr>
            </a:lvl9pPr>
          </a:lstStyle>
          <a:p>
            <a:pPr algn="l" defTabSz="91440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sz="2400" b="0" u="none">
                <a:solidFill>
                  <a:srgbClr val="000000"/>
                </a:solidFill>
                <a:ea typeface="MicrosoftYaHei" charset="0"/>
              </a:rPr>
              <a:t>(1) 刺激消费，扩大消费品销售额；</a:t>
            </a:r>
          </a:p>
          <a:p>
            <a:pPr algn="l" defTabSz="91440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sz="2400" b="0" u="none">
                <a:solidFill>
                  <a:srgbClr val="000000"/>
                </a:solidFill>
                <a:ea typeface="MicrosoftYaHei" charset="0"/>
              </a:rPr>
              <a:t> (2) 加快消费品更新换代步伐； </a:t>
            </a:r>
          </a:p>
          <a:p>
            <a:pPr algn="l" defTabSz="914400" fontAlgn="base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zh-CN" sz="2400" b="0" u="none">
                <a:solidFill>
                  <a:srgbClr val="000000"/>
                </a:solidFill>
                <a:ea typeface="MicrosoftYaHei" charset="0"/>
              </a:rPr>
              <a:t>(3) 过量发展消费信用会导致信用膨胀；在延期付款的诱 惑下，对未来收入预算过大会使消费者债务负担过重，增 加社会不稳定因素，严重时可能诱发债务危机。</a:t>
            </a:r>
            <a:endParaRPr lang="zh-CN" altLang="en-US" sz="2400" noProof="0" dirty="0">
              <a:ln>
                <a:noFill/>
              </a:ln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4" name="标题"/>
          <p:cNvSpPr txBox="1"/>
          <p:nvPr>
            <p:custDataLst>
              <p:tags r:id="rId3"/>
            </p:custDataLst>
          </p:nvPr>
        </p:nvSpPr>
        <p:spPr>
          <a:xfrm>
            <a:off x="911509" y="705536"/>
            <a:ext cx="8924500" cy="584775"/>
          </a:xfrm>
          <a:prstGeom prst="rect">
            <a:avLst/>
          </a:prstGeom>
          <a:noFill/>
        </p:spPr>
        <p:txBody>
          <a:bodyPr wrap="square" rtlCol="0">
            <a:normAutofit fontScale="90000"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+mj-cs"/>
                <a:sym typeface="思源黑体 CN" panose="020B0500000000000000" pitchFamily="34" charset="-122"/>
              </a:rPr>
              <a:t>消费信用作用</a:t>
            </a:r>
          </a:p>
        </p:txBody>
      </p:sp>
      <p:grpSp>
        <p:nvGrpSpPr>
          <p:cNvPr id="5" name="组合 4"/>
          <p:cNvGrpSpPr/>
          <p:nvPr/>
        </p:nvGrpSpPr>
        <p:grpSpPr>
          <a:xfrm flipH="1">
            <a:off x="11170705" y="951069"/>
            <a:ext cx="240897" cy="93709"/>
            <a:chOff x="5656049" y="3127606"/>
            <a:chExt cx="240897" cy="93709"/>
          </a:xfrm>
        </p:grpSpPr>
        <p:sp>
          <p:nvSpPr>
            <p:cNvPr id="6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7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  <p:sp>
          <p:nvSpPr>
            <p:cNvPr id="8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Roboto Medium"/>
                <a:ea typeface="思源黑体 CN Medium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437" y="2105561"/>
            <a:ext cx="267252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0</a:t>
            </a:r>
            <a:r>
              <a:rPr lang="en-US" altLang="zh-CN" sz="1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 </a:t>
            </a:r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8</a:t>
            </a:r>
            <a:endParaRPr lang="zh-CN" altLang="en-US" sz="166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8" name="椭圆 7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"/>
          <p:cNvSpPr txBox="1"/>
          <p:nvPr>
            <p:custDataLst>
              <p:tags r:id="rId1"/>
            </p:custDataLst>
          </p:nvPr>
        </p:nvSpPr>
        <p:spPr>
          <a:xfrm>
            <a:off x="4616431" y="2476994"/>
            <a:ext cx="5673732" cy="1469043"/>
          </a:xfrm>
          <a:prstGeom prst="rect">
            <a:avLst/>
          </a:prstGeom>
          <a:noFill/>
        </p:spPr>
        <p:txBody>
          <a:bodyPr wrap="square" lIns="71755" tIns="36195" rIns="71755" bIns="36195" rtlCol="0" anchor="b" anchorCtr="0">
            <a:normAutofit/>
          </a:bodyPr>
          <a:lstStyle/>
          <a:p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消费信用服务机构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3"/>
          <p:cNvGrpSpPr/>
          <p:nvPr/>
        </p:nvGrpSpPr>
        <p:grpSpPr>
          <a:xfrm>
            <a:off x="851506" y="4212712"/>
            <a:ext cx="2607064" cy="1189018"/>
            <a:chOff x="3111478" y="1545471"/>
            <a:chExt cx="1881589" cy="858146"/>
          </a:xfrm>
        </p:grpSpPr>
        <p:grpSp>
          <p:nvGrpSpPr>
            <p:cNvPr id="3" name="组合 2"/>
            <p:cNvGrpSpPr/>
            <p:nvPr/>
          </p:nvGrpSpPr>
          <p:grpSpPr>
            <a:xfrm>
              <a:off x="3111478" y="1905986"/>
              <a:ext cx="1881589" cy="497631"/>
              <a:chOff x="154913" y="7125383"/>
              <a:chExt cx="2323031" cy="614381"/>
            </a:xfrm>
            <a:effectLst/>
          </p:grpSpPr>
          <p:sp>
            <p:nvSpPr>
              <p:cNvPr id="8" name="椭圆 7"/>
              <p:cNvSpPr/>
              <p:nvPr/>
            </p:nvSpPr>
            <p:spPr>
              <a:xfrm>
                <a:off x="154913" y="7125383"/>
                <a:ext cx="2323031" cy="542179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innerShdw blurRad="177800">
                  <a:srgbClr val="18487F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  <p:sp>
            <p:nvSpPr>
              <p:cNvPr id="9" name="任意多边形: 形状 8"/>
              <p:cNvSpPr/>
              <p:nvPr/>
            </p:nvSpPr>
            <p:spPr>
              <a:xfrm>
                <a:off x="154913" y="7395010"/>
                <a:ext cx="2323031" cy="344754"/>
              </a:xfrm>
              <a:custGeom>
                <a:avLst/>
                <a:gdLst>
                  <a:gd name="connsiteX0" fmla="*/ 0 w 5086352"/>
                  <a:gd name="connsiteY0" fmla="*/ 0 h 754852"/>
                  <a:gd name="connsiteX1" fmla="*/ 2742 w 5086352"/>
                  <a:gd name="connsiteY1" fmla="*/ 0 h 754852"/>
                  <a:gd name="connsiteX2" fmla="*/ 51669 w 5086352"/>
                  <a:gd name="connsiteY2" fmla="*/ 113276 h 754852"/>
                  <a:gd name="connsiteX3" fmla="*/ 2543176 w 5086352"/>
                  <a:gd name="connsiteY3" fmla="*/ 587213 h 754852"/>
                  <a:gd name="connsiteX4" fmla="*/ 5034684 w 5086352"/>
                  <a:gd name="connsiteY4" fmla="*/ 113276 h 754852"/>
                  <a:gd name="connsiteX5" fmla="*/ 5083611 w 5086352"/>
                  <a:gd name="connsiteY5" fmla="*/ 0 h 754852"/>
                  <a:gd name="connsiteX6" fmla="*/ 5086352 w 5086352"/>
                  <a:gd name="connsiteY6" fmla="*/ 0 h 754852"/>
                  <a:gd name="connsiteX7" fmla="*/ 5086352 w 5086352"/>
                  <a:gd name="connsiteY7" fmla="*/ 172922 h 754852"/>
                  <a:gd name="connsiteX8" fmla="*/ 5083836 w 5086352"/>
                  <a:gd name="connsiteY8" fmla="*/ 172922 h 754852"/>
                  <a:gd name="connsiteX9" fmla="*/ 5073222 w 5086352"/>
                  <a:gd name="connsiteY9" fmla="*/ 221980 h 754852"/>
                  <a:gd name="connsiteX10" fmla="*/ 2543176 w 5086352"/>
                  <a:gd name="connsiteY10" fmla="*/ 754852 h 754852"/>
                  <a:gd name="connsiteX11" fmla="*/ 13130 w 5086352"/>
                  <a:gd name="connsiteY11" fmla="*/ 221980 h 754852"/>
                  <a:gd name="connsiteX12" fmla="*/ 2517 w 5086352"/>
                  <a:gd name="connsiteY12" fmla="*/ 172922 h 754852"/>
                  <a:gd name="connsiteX13" fmla="*/ 0 w 5086352"/>
                  <a:gd name="connsiteY13" fmla="*/ 172922 h 75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86352" h="754852">
                    <a:moveTo>
                      <a:pt x="0" y="0"/>
                    </a:moveTo>
                    <a:lnTo>
                      <a:pt x="2742" y="0"/>
                    </a:lnTo>
                    <a:lnTo>
                      <a:pt x="51669" y="113276"/>
                    </a:lnTo>
                    <a:cubicBezTo>
                      <a:pt x="288810" y="383751"/>
                      <a:pt x="1314189" y="587213"/>
                      <a:pt x="2543176" y="587213"/>
                    </a:cubicBezTo>
                    <a:cubicBezTo>
                      <a:pt x="3772163" y="587213"/>
                      <a:pt x="4797542" y="383751"/>
                      <a:pt x="5034684" y="113276"/>
                    </a:cubicBezTo>
                    <a:lnTo>
                      <a:pt x="5083611" y="0"/>
                    </a:lnTo>
                    <a:lnTo>
                      <a:pt x="5086352" y="0"/>
                    </a:lnTo>
                    <a:lnTo>
                      <a:pt x="5086352" y="172922"/>
                    </a:lnTo>
                    <a:lnTo>
                      <a:pt x="5083836" y="172922"/>
                    </a:lnTo>
                    <a:lnTo>
                      <a:pt x="5073222" y="221980"/>
                    </a:lnTo>
                    <a:cubicBezTo>
                      <a:pt x="4942986" y="521286"/>
                      <a:pt x="3859948" y="754852"/>
                      <a:pt x="2543176" y="754852"/>
                    </a:cubicBezTo>
                    <a:cubicBezTo>
                      <a:pt x="1226404" y="754852"/>
                      <a:pt x="143367" y="521286"/>
                      <a:pt x="13130" y="221980"/>
                    </a:cubicBezTo>
                    <a:lnTo>
                      <a:pt x="2517" y="172922"/>
                    </a:lnTo>
                    <a:lnTo>
                      <a:pt x="0" y="172922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4" name="椭圆 3"/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5" name="任意多边形: 形状 4"/>
            <p:cNvSpPr/>
            <p:nvPr/>
          </p:nvSpPr>
          <p:spPr>
            <a:xfrm>
              <a:off x="3320952" y="2071884"/>
              <a:ext cx="1462642" cy="217067"/>
            </a:xfrm>
            <a:custGeom>
              <a:avLst/>
              <a:gdLst>
                <a:gd name="connsiteX0" fmla="*/ 0 w 5086352"/>
                <a:gd name="connsiteY0" fmla="*/ 0 h 754852"/>
                <a:gd name="connsiteX1" fmla="*/ 2742 w 5086352"/>
                <a:gd name="connsiteY1" fmla="*/ 0 h 754852"/>
                <a:gd name="connsiteX2" fmla="*/ 51669 w 5086352"/>
                <a:gd name="connsiteY2" fmla="*/ 113276 h 754852"/>
                <a:gd name="connsiteX3" fmla="*/ 2543176 w 5086352"/>
                <a:gd name="connsiteY3" fmla="*/ 587213 h 754852"/>
                <a:gd name="connsiteX4" fmla="*/ 5034684 w 5086352"/>
                <a:gd name="connsiteY4" fmla="*/ 113276 h 754852"/>
                <a:gd name="connsiteX5" fmla="*/ 5083611 w 5086352"/>
                <a:gd name="connsiteY5" fmla="*/ 0 h 754852"/>
                <a:gd name="connsiteX6" fmla="*/ 5086352 w 5086352"/>
                <a:gd name="connsiteY6" fmla="*/ 0 h 754852"/>
                <a:gd name="connsiteX7" fmla="*/ 5086352 w 5086352"/>
                <a:gd name="connsiteY7" fmla="*/ 172922 h 754852"/>
                <a:gd name="connsiteX8" fmla="*/ 5083836 w 5086352"/>
                <a:gd name="connsiteY8" fmla="*/ 172922 h 754852"/>
                <a:gd name="connsiteX9" fmla="*/ 5073222 w 5086352"/>
                <a:gd name="connsiteY9" fmla="*/ 221980 h 754852"/>
                <a:gd name="connsiteX10" fmla="*/ 2543176 w 5086352"/>
                <a:gd name="connsiteY10" fmla="*/ 754852 h 754852"/>
                <a:gd name="connsiteX11" fmla="*/ 13130 w 5086352"/>
                <a:gd name="connsiteY11" fmla="*/ 221980 h 754852"/>
                <a:gd name="connsiteX12" fmla="*/ 2517 w 5086352"/>
                <a:gd name="connsiteY12" fmla="*/ 172922 h 754852"/>
                <a:gd name="connsiteX13" fmla="*/ 0 w 5086352"/>
                <a:gd name="connsiteY13" fmla="*/ 172922 h 75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86352" h="754852">
                  <a:moveTo>
                    <a:pt x="0" y="0"/>
                  </a:moveTo>
                  <a:lnTo>
                    <a:pt x="2742" y="0"/>
                  </a:lnTo>
                  <a:lnTo>
                    <a:pt x="51669" y="113276"/>
                  </a:lnTo>
                  <a:cubicBezTo>
                    <a:pt x="288810" y="383751"/>
                    <a:pt x="1314189" y="587213"/>
                    <a:pt x="2543176" y="587213"/>
                  </a:cubicBezTo>
                  <a:cubicBezTo>
                    <a:pt x="3772163" y="587213"/>
                    <a:pt x="4797542" y="383751"/>
                    <a:pt x="5034684" y="113276"/>
                  </a:cubicBezTo>
                  <a:lnTo>
                    <a:pt x="5083611" y="0"/>
                  </a:lnTo>
                  <a:lnTo>
                    <a:pt x="5086352" y="0"/>
                  </a:lnTo>
                  <a:lnTo>
                    <a:pt x="5086352" y="172922"/>
                  </a:lnTo>
                  <a:lnTo>
                    <a:pt x="5083836" y="172922"/>
                  </a:lnTo>
                  <a:lnTo>
                    <a:pt x="5073222" y="221980"/>
                  </a:lnTo>
                  <a:cubicBezTo>
                    <a:pt x="4942986" y="521286"/>
                    <a:pt x="3859948" y="754852"/>
                    <a:pt x="2543176" y="754852"/>
                  </a:cubicBezTo>
                  <a:cubicBezTo>
                    <a:pt x="1226404" y="754852"/>
                    <a:pt x="143367" y="521286"/>
                    <a:pt x="13130" y="221980"/>
                  </a:cubicBezTo>
                  <a:lnTo>
                    <a:pt x="2517" y="172922"/>
                  </a:lnTo>
                  <a:lnTo>
                    <a:pt x="0" y="172922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6" name="任意多边形: 形状 5"/>
            <p:cNvSpPr/>
            <p:nvPr/>
          </p:nvSpPr>
          <p:spPr>
            <a:xfrm>
              <a:off x="3202721" y="1545471"/>
              <a:ext cx="1699102" cy="654003"/>
            </a:xfrm>
            <a:custGeom>
              <a:avLst/>
              <a:gdLst>
                <a:gd name="connsiteX0" fmla="*/ 0 w 2097730"/>
                <a:gd name="connsiteY0" fmla="*/ 0 h 1462242"/>
                <a:gd name="connsiteX1" fmla="*/ 2097730 w 2097730"/>
                <a:gd name="connsiteY1" fmla="*/ 0 h 1462242"/>
                <a:gd name="connsiteX2" fmla="*/ 1686632 w 2097730"/>
                <a:gd name="connsiteY2" fmla="*/ 1311846 h 1462242"/>
                <a:gd name="connsiteX3" fmla="*/ 1687238 w 2097730"/>
                <a:gd name="connsiteY3" fmla="*/ 1313250 h 1462242"/>
                <a:gd name="connsiteX4" fmla="*/ 1683426 w 2097730"/>
                <a:gd name="connsiteY4" fmla="*/ 1322076 h 1462242"/>
                <a:gd name="connsiteX5" fmla="*/ 1678184 w 2097730"/>
                <a:gd name="connsiteY5" fmla="*/ 1338803 h 1462242"/>
                <a:gd name="connsiteX6" fmla="*/ 1676201 w 2097730"/>
                <a:gd name="connsiteY6" fmla="*/ 1338803 h 1462242"/>
                <a:gd name="connsiteX7" fmla="*/ 1674269 w 2097730"/>
                <a:gd name="connsiteY7" fmla="*/ 1343277 h 1462242"/>
                <a:gd name="connsiteX8" fmla="*/ 1048866 w 2097730"/>
                <a:gd name="connsiteY8" fmla="*/ 1462242 h 1462242"/>
                <a:gd name="connsiteX9" fmla="*/ 423464 w 2097730"/>
                <a:gd name="connsiteY9" fmla="*/ 1343277 h 1462242"/>
                <a:gd name="connsiteX10" fmla="*/ 421531 w 2097730"/>
                <a:gd name="connsiteY10" fmla="*/ 1338803 h 1462242"/>
                <a:gd name="connsiteX11" fmla="*/ 419546 w 2097730"/>
                <a:gd name="connsiteY11" fmla="*/ 1338803 h 1462242"/>
                <a:gd name="connsiteX12" fmla="*/ 414299 w 2097730"/>
                <a:gd name="connsiteY12" fmla="*/ 1322059 h 1462242"/>
                <a:gd name="connsiteX13" fmla="*/ 410494 w 2097730"/>
                <a:gd name="connsiteY13" fmla="*/ 1313250 h 1462242"/>
                <a:gd name="connsiteX14" fmla="*/ 411100 w 2097730"/>
                <a:gd name="connsiteY14" fmla="*/ 1311849 h 14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7730" h="1462242">
                  <a:moveTo>
                    <a:pt x="0" y="0"/>
                  </a:moveTo>
                  <a:lnTo>
                    <a:pt x="2097730" y="0"/>
                  </a:lnTo>
                  <a:lnTo>
                    <a:pt x="1686632" y="1311846"/>
                  </a:lnTo>
                  <a:lnTo>
                    <a:pt x="1687238" y="1313250"/>
                  </a:lnTo>
                  <a:lnTo>
                    <a:pt x="1683426" y="1322076"/>
                  </a:lnTo>
                  <a:lnTo>
                    <a:pt x="1678184" y="1338803"/>
                  </a:lnTo>
                  <a:lnTo>
                    <a:pt x="1676201" y="1338803"/>
                  </a:lnTo>
                  <a:lnTo>
                    <a:pt x="1674269" y="1343277"/>
                  </a:lnTo>
                  <a:cubicBezTo>
                    <a:pt x="1614743" y="1411170"/>
                    <a:pt x="1357359" y="1462242"/>
                    <a:pt x="1048866" y="1462242"/>
                  </a:cubicBezTo>
                  <a:cubicBezTo>
                    <a:pt x="740374" y="1462242"/>
                    <a:pt x="482990" y="1411170"/>
                    <a:pt x="423464" y="1343277"/>
                  </a:cubicBezTo>
                  <a:lnTo>
                    <a:pt x="421531" y="1338803"/>
                  </a:lnTo>
                  <a:lnTo>
                    <a:pt x="419546" y="1338803"/>
                  </a:lnTo>
                  <a:lnTo>
                    <a:pt x="414299" y="1322059"/>
                  </a:lnTo>
                  <a:lnTo>
                    <a:pt x="410494" y="1313250"/>
                  </a:lnTo>
                  <a:lnTo>
                    <a:pt x="411100" y="131184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9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10" name="标题"/>
          <p:cNvSpPr txBox="1"/>
          <p:nvPr>
            <p:custDataLst>
              <p:tags r:id="rId1"/>
            </p:custDataLst>
          </p:nvPr>
        </p:nvSpPr>
        <p:spPr>
          <a:xfrm>
            <a:off x="1367816" y="404373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10000"/>
          </a:bodyPr>
          <a:lstStyle/>
          <a:p>
            <a:pPr marL="0" marR="0" lvl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spc="30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消费信用服务机构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1" name="关键词3-子标题1"/>
          <p:cNvSpPr txBox="1"/>
          <p:nvPr>
            <p:custDataLst>
              <p:tags r:id="rId2"/>
            </p:custDataLst>
          </p:nvPr>
        </p:nvSpPr>
        <p:spPr>
          <a:xfrm>
            <a:off x="1018304" y="4315200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汽车推销商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12" name="关键词2-子标题1"/>
          <p:cNvSpPr txBox="1"/>
          <p:nvPr>
            <p:custDataLst>
              <p:tags r:id="rId3"/>
            </p:custDataLst>
          </p:nvPr>
        </p:nvSpPr>
        <p:spPr>
          <a:xfrm>
            <a:off x="1018304" y="3640263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商场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14" name="组合3"/>
          <p:cNvGrpSpPr/>
          <p:nvPr/>
        </p:nvGrpSpPr>
        <p:grpSpPr>
          <a:xfrm>
            <a:off x="4729255" y="4212712"/>
            <a:ext cx="2607064" cy="1189018"/>
            <a:chOff x="3111478" y="1545471"/>
            <a:chExt cx="1881589" cy="858146"/>
          </a:xfrm>
        </p:grpSpPr>
        <p:grpSp>
          <p:nvGrpSpPr>
            <p:cNvPr id="15" name="组合 14"/>
            <p:cNvGrpSpPr/>
            <p:nvPr/>
          </p:nvGrpSpPr>
          <p:grpSpPr>
            <a:xfrm>
              <a:off x="3111478" y="1905986"/>
              <a:ext cx="1881589" cy="497631"/>
              <a:chOff x="154913" y="7125383"/>
              <a:chExt cx="2323031" cy="614381"/>
            </a:xfrm>
            <a:effectLst/>
          </p:grpSpPr>
          <p:sp>
            <p:nvSpPr>
              <p:cNvPr id="20" name="椭圆 19"/>
              <p:cNvSpPr/>
              <p:nvPr/>
            </p:nvSpPr>
            <p:spPr>
              <a:xfrm>
                <a:off x="154913" y="7125383"/>
                <a:ext cx="2323031" cy="542179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innerShdw blurRad="177800">
                  <a:srgbClr val="18487F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  <p:sp>
            <p:nvSpPr>
              <p:cNvPr id="21" name="任意多边形: 形状 20"/>
              <p:cNvSpPr/>
              <p:nvPr/>
            </p:nvSpPr>
            <p:spPr>
              <a:xfrm>
                <a:off x="154913" y="7395010"/>
                <a:ext cx="2323031" cy="344754"/>
              </a:xfrm>
              <a:custGeom>
                <a:avLst/>
                <a:gdLst>
                  <a:gd name="connsiteX0" fmla="*/ 0 w 5086352"/>
                  <a:gd name="connsiteY0" fmla="*/ 0 h 754852"/>
                  <a:gd name="connsiteX1" fmla="*/ 2742 w 5086352"/>
                  <a:gd name="connsiteY1" fmla="*/ 0 h 754852"/>
                  <a:gd name="connsiteX2" fmla="*/ 51669 w 5086352"/>
                  <a:gd name="connsiteY2" fmla="*/ 113276 h 754852"/>
                  <a:gd name="connsiteX3" fmla="*/ 2543176 w 5086352"/>
                  <a:gd name="connsiteY3" fmla="*/ 587213 h 754852"/>
                  <a:gd name="connsiteX4" fmla="*/ 5034684 w 5086352"/>
                  <a:gd name="connsiteY4" fmla="*/ 113276 h 754852"/>
                  <a:gd name="connsiteX5" fmla="*/ 5083611 w 5086352"/>
                  <a:gd name="connsiteY5" fmla="*/ 0 h 754852"/>
                  <a:gd name="connsiteX6" fmla="*/ 5086352 w 5086352"/>
                  <a:gd name="connsiteY6" fmla="*/ 0 h 754852"/>
                  <a:gd name="connsiteX7" fmla="*/ 5086352 w 5086352"/>
                  <a:gd name="connsiteY7" fmla="*/ 172922 h 754852"/>
                  <a:gd name="connsiteX8" fmla="*/ 5083836 w 5086352"/>
                  <a:gd name="connsiteY8" fmla="*/ 172922 h 754852"/>
                  <a:gd name="connsiteX9" fmla="*/ 5073222 w 5086352"/>
                  <a:gd name="connsiteY9" fmla="*/ 221980 h 754852"/>
                  <a:gd name="connsiteX10" fmla="*/ 2543176 w 5086352"/>
                  <a:gd name="connsiteY10" fmla="*/ 754852 h 754852"/>
                  <a:gd name="connsiteX11" fmla="*/ 13130 w 5086352"/>
                  <a:gd name="connsiteY11" fmla="*/ 221980 h 754852"/>
                  <a:gd name="connsiteX12" fmla="*/ 2517 w 5086352"/>
                  <a:gd name="connsiteY12" fmla="*/ 172922 h 754852"/>
                  <a:gd name="connsiteX13" fmla="*/ 0 w 5086352"/>
                  <a:gd name="connsiteY13" fmla="*/ 172922 h 75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86352" h="754852">
                    <a:moveTo>
                      <a:pt x="0" y="0"/>
                    </a:moveTo>
                    <a:lnTo>
                      <a:pt x="2742" y="0"/>
                    </a:lnTo>
                    <a:lnTo>
                      <a:pt x="51669" y="113276"/>
                    </a:lnTo>
                    <a:cubicBezTo>
                      <a:pt x="288810" y="383751"/>
                      <a:pt x="1314189" y="587213"/>
                      <a:pt x="2543176" y="587213"/>
                    </a:cubicBezTo>
                    <a:cubicBezTo>
                      <a:pt x="3772163" y="587213"/>
                      <a:pt x="4797542" y="383751"/>
                      <a:pt x="5034684" y="113276"/>
                    </a:cubicBezTo>
                    <a:lnTo>
                      <a:pt x="5083611" y="0"/>
                    </a:lnTo>
                    <a:lnTo>
                      <a:pt x="5086352" y="0"/>
                    </a:lnTo>
                    <a:lnTo>
                      <a:pt x="5086352" y="172922"/>
                    </a:lnTo>
                    <a:lnTo>
                      <a:pt x="5083836" y="172922"/>
                    </a:lnTo>
                    <a:lnTo>
                      <a:pt x="5073222" y="221980"/>
                    </a:lnTo>
                    <a:cubicBezTo>
                      <a:pt x="4942986" y="521286"/>
                      <a:pt x="3859948" y="754852"/>
                      <a:pt x="2543176" y="754852"/>
                    </a:cubicBezTo>
                    <a:cubicBezTo>
                      <a:pt x="1226404" y="754852"/>
                      <a:pt x="143367" y="521286"/>
                      <a:pt x="13130" y="221980"/>
                    </a:cubicBezTo>
                    <a:lnTo>
                      <a:pt x="2517" y="172922"/>
                    </a:lnTo>
                    <a:lnTo>
                      <a:pt x="0" y="172922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16" name="椭圆 15"/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3320952" y="2071884"/>
              <a:ext cx="1462642" cy="217067"/>
            </a:xfrm>
            <a:custGeom>
              <a:avLst/>
              <a:gdLst>
                <a:gd name="connsiteX0" fmla="*/ 0 w 5086352"/>
                <a:gd name="connsiteY0" fmla="*/ 0 h 754852"/>
                <a:gd name="connsiteX1" fmla="*/ 2742 w 5086352"/>
                <a:gd name="connsiteY1" fmla="*/ 0 h 754852"/>
                <a:gd name="connsiteX2" fmla="*/ 51669 w 5086352"/>
                <a:gd name="connsiteY2" fmla="*/ 113276 h 754852"/>
                <a:gd name="connsiteX3" fmla="*/ 2543176 w 5086352"/>
                <a:gd name="connsiteY3" fmla="*/ 587213 h 754852"/>
                <a:gd name="connsiteX4" fmla="*/ 5034684 w 5086352"/>
                <a:gd name="connsiteY4" fmla="*/ 113276 h 754852"/>
                <a:gd name="connsiteX5" fmla="*/ 5083611 w 5086352"/>
                <a:gd name="connsiteY5" fmla="*/ 0 h 754852"/>
                <a:gd name="connsiteX6" fmla="*/ 5086352 w 5086352"/>
                <a:gd name="connsiteY6" fmla="*/ 0 h 754852"/>
                <a:gd name="connsiteX7" fmla="*/ 5086352 w 5086352"/>
                <a:gd name="connsiteY7" fmla="*/ 172922 h 754852"/>
                <a:gd name="connsiteX8" fmla="*/ 5083836 w 5086352"/>
                <a:gd name="connsiteY8" fmla="*/ 172922 h 754852"/>
                <a:gd name="connsiteX9" fmla="*/ 5073222 w 5086352"/>
                <a:gd name="connsiteY9" fmla="*/ 221980 h 754852"/>
                <a:gd name="connsiteX10" fmla="*/ 2543176 w 5086352"/>
                <a:gd name="connsiteY10" fmla="*/ 754852 h 754852"/>
                <a:gd name="connsiteX11" fmla="*/ 13130 w 5086352"/>
                <a:gd name="connsiteY11" fmla="*/ 221980 h 754852"/>
                <a:gd name="connsiteX12" fmla="*/ 2517 w 5086352"/>
                <a:gd name="connsiteY12" fmla="*/ 172922 h 754852"/>
                <a:gd name="connsiteX13" fmla="*/ 0 w 5086352"/>
                <a:gd name="connsiteY13" fmla="*/ 172922 h 75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86352" h="754852">
                  <a:moveTo>
                    <a:pt x="0" y="0"/>
                  </a:moveTo>
                  <a:lnTo>
                    <a:pt x="2742" y="0"/>
                  </a:lnTo>
                  <a:lnTo>
                    <a:pt x="51669" y="113276"/>
                  </a:lnTo>
                  <a:cubicBezTo>
                    <a:pt x="288810" y="383751"/>
                    <a:pt x="1314189" y="587213"/>
                    <a:pt x="2543176" y="587213"/>
                  </a:cubicBezTo>
                  <a:cubicBezTo>
                    <a:pt x="3772163" y="587213"/>
                    <a:pt x="4797542" y="383751"/>
                    <a:pt x="5034684" y="113276"/>
                  </a:cubicBezTo>
                  <a:lnTo>
                    <a:pt x="5083611" y="0"/>
                  </a:lnTo>
                  <a:lnTo>
                    <a:pt x="5086352" y="0"/>
                  </a:lnTo>
                  <a:lnTo>
                    <a:pt x="5086352" y="172922"/>
                  </a:lnTo>
                  <a:lnTo>
                    <a:pt x="5083836" y="172922"/>
                  </a:lnTo>
                  <a:lnTo>
                    <a:pt x="5073222" y="221980"/>
                  </a:lnTo>
                  <a:cubicBezTo>
                    <a:pt x="4942986" y="521286"/>
                    <a:pt x="3859948" y="754852"/>
                    <a:pt x="2543176" y="754852"/>
                  </a:cubicBezTo>
                  <a:cubicBezTo>
                    <a:pt x="1226404" y="754852"/>
                    <a:pt x="143367" y="521286"/>
                    <a:pt x="13130" y="221980"/>
                  </a:cubicBezTo>
                  <a:lnTo>
                    <a:pt x="2517" y="172922"/>
                  </a:lnTo>
                  <a:lnTo>
                    <a:pt x="0" y="172922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3202721" y="1545471"/>
              <a:ext cx="1699102" cy="654003"/>
            </a:xfrm>
            <a:custGeom>
              <a:avLst/>
              <a:gdLst>
                <a:gd name="connsiteX0" fmla="*/ 0 w 2097730"/>
                <a:gd name="connsiteY0" fmla="*/ 0 h 1462242"/>
                <a:gd name="connsiteX1" fmla="*/ 2097730 w 2097730"/>
                <a:gd name="connsiteY1" fmla="*/ 0 h 1462242"/>
                <a:gd name="connsiteX2" fmla="*/ 1686632 w 2097730"/>
                <a:gd name="connsiteY2" fmla="*/ 1311846 h 1462242"/>
                <a:gd name="connsiteX3" fmla="*/ 1687238 w 2097730"/>
                <a:gd name="connsiteY3" fmla="*/ 1313250 h 1462242"/>
                <a:gd name="connsiteX4" fmla="*/ 1683426 w 2097730"/>
                <a:gd name="connsiteY4" fmla="*/ 1322076 h 1462242"/>
                <a:gd name="connsiteX5" fmla="*/ 1678184 w 2097730"/>
                <a:gd name="connsiteY5" fmla="*/ 1338803 h 1462242"/>
                <a:gd name="connsiteX6" fmla="*/ 1676201 w 2097730"/>
                <a:gd name="connsiteY6" fmla="*/ 1338803 h 1462242"/>
                <a:gd name="connsiteX7" fmla="*/ 1674269 w 2097730"/>
                <a:gd name="connsiteY7" fmla="*/ 1343277 h 1462242"/>
                <a:gd name="connsiteX8" fmla="*/ 1048866 w 2097730"/>
                <a:gd name="connsiteY8" fmla="*/ 1462242 h 1462242"/>
                <a:gd name="connsiteX9" fmla="*/ 423464 w 2097730"/>
                <a:gd name="connsiteY9" fmla="*/ 1343277 h 1462242"/>
                <a:gd name="connsiteX10" fmla="*/ 421531 w 2097730"/>
                <a:gd name="connsiteY10" fmla="*/ 1338803 h 1462242"/>
                <a:gd name="connsiteX11" fmla="*/ 419546 w 2097730"/>
                <a:gd name="connsiteY11" fmla="*/ 1338803 h 1462242"/>
                <a:gd name="connsiteX12" fmla="*/ 414299 w 2097730"/>
                <a:gd name="connsiteY12" fmla="*/ 1322059 h 1462242"/>
                <a:gd name="connsiteX13" fmla="*/ 410494 w 2097730"/>
                <a:gd name="connsiteY13" fmla="*/ 1313250 h 1462242"/>
                <a:gd name="connsiteX14" fmla="*/ 411100 w 2097730"/>
                <a:gd name="connsiteY14" fmla="*/ 1311849 h 14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7730" h="1462242">
                  <a:moveTo>
                    <a:pt x="0" y="0"/>
                  </a:moveTo>
                  <a:lnTo>
                    <a:pt x="2097730" y="0"/>
                  </a:lnTo>
                  <a:lnTo>
                    <a:pt x="1686632" y="1311846"/>
                  </a:lnTo>
                  <a:lnTo>
                    <a:pt x="1687238" y="1313250"/>
                  </a:lnTo>
                  <a:lnTo>
                    <a:pt x="1683426" y="1322076"/>
                  </a:lnTo>
                  <a:lnTo>
                    <a:pt x="1678184" y="1338803"/>
                  </a:lnTo>
                  <a:lnTo>
                    <a:pt x="1676201" y="1338803"/>
                  </a:lnTo>
                  <a:lnTo>
                    <a:pt x="1674269" y="1343277"/>
                  </a:lnTo>
                  <a:cubicBezTo>
                    <a:pt x="1614743" y="1411170"/>
                    <a:pt x="1357359" y="1462242"/>
                    <a:pt x="1048866" y="1462242"/>
                  </a:cubicBezTo>
                  <a:cubicBezTo>
                    <a:pt x="740374" y="1462242"/>
                    <a:pt x="482990" y="1411170"/>
                    <a:pt x="423464" y="1343277"/>
                  </a:cubicBezTo>
                  <a:lnTo>
                    <a:pt x="421531" y="1338803"/>
                  </a:lnTo>
                  <a:lnTo>
                    <a:pt x="419546" y="1338803"/>
                  </a:lnTo>
                  <a:lnTo>
                    <a:pt x="414299" y="1322059"/>
                  </a:lnTo>
                  <a:lnTo>
                    <a:pt x="410494" y="1313250"/>
                  </a:lnTo>
                  <a:lnTo>
                    <a:pt x="411100" y="131184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9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22" name="关键词3-子标题2"/>
          <p:cNvSpPr txBox="1"/>
          <p:nvPr>
            <p:custDataLst>
              <p:tags r:id="rId4"/>
            </p:custDataLst>
          </p:nvPr>
        </p:nvSpPr>
        <p:spPr>
          <a:xfrm>
            <a:off x="4896053" y="4315200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金融公司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23" name="关键词2-子标题2"/>
          <p:cNvSpPr txBox="1"/>
          <p:nvPr>
            <p:custDataLst>
              <p:tags r:id="rId5"/>
            </p:custDataLst>
          </p:nvPr>
        </p:nvSpPr>
        <p:spPr>
          <a:xfrm>
            <a:off x="4896053" y="3640263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信用协会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grpSp>
        <p:nvGrpSpPr>
          <p:cNvPr id="25" name="组合3"/>
          <p:cNvGrpSpPr/>
          <p:nvPr/>
        </p:nvGrpSpPr>
        <p:grpSpPr>
          <a:xfrm>
            <a:off x="8733430" y="4212712"/>
            <a:ext cx="2607064" cy="1189018"/>
            <a:chOff x="3111478" y="1545471"/>
            <a:chExt cx="1881589" cy="858146"/>
          </a:xfrm>
        </p:grpSpPr>
        <p:grpSp>
          <p:nvGrpSpPr>
            <p:cNvPr id="26" name="组合 25"/>
            <p:cNvGrpSpPr/>
            <p:nvPr/>
          </p:nvGrpSpPr>
          <p:grpSpPr>
            <a:xfrm>
              <a:off x="3111478" y="1905986"/>
              <a:ext cx="1881589" cy="497631"/>
              <a:chOff x="154913" y="7125383"/>
              <a:chExt cx="2323031" cy="614381"/>
            </a:xfrm>
            <a:effectLst/>
          </p:grpSpPr>
          <p:sp>
            <p:nvSpPr>
              <p:cNvPr id="31" name="椭圆 30"/>
              <p:cNvSpPr/>
              <p:nvPr/>
            </p:nvSpPr>
            <p:spPr>
              <a:xfrm>
                <a:off x="154913" y="7125383"/>
                <a:ext cx="2323031" cy="542179"/>
              </a:xfrm>
              <a:prstGeom prst="ellipse">
                <a:avLst/>
              </a:prstGeom>
              <a:solidFill>
                <a:schemeClr val="accent1">
                  <a:alpha val="13000"/>
                </a:schemeClr>
              </a:solidFill>
              <a:ln>
                <a:noFill/>
              </a:ln>
              <a:effectLst>
                <a:innerShdw blurRad="177800">
                  <a:srgbClr val="18487F"/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  <p:sp>
            <p:nvSpPr>
              <p:cNvPr id="32" name="任意多边形: 形状 31"/>
              <p:cNvSpPr/>
              <p:nvPr/>
            </p:nvSpPr>
            <p:spPr>
              <a:xfrm>
                <a:off x="154913" y="7395010"/>
                <a:ext cx="2323031" cy="344754"/>
              </a:xfrm>
              <a:custGeom>
                <a:avLst/>
                <a:gdLst>
                  <a:gd name="connsiteX0" fmla="*/ 0 w 5086352"/>
                  <a:gd name="connsiteY0" fmla="*/ 0 h 754852"/>
                  <a:gd name="connsiteX1" fmla="*/ 2742 w 5086352"/>
                  <a:gd name="connsiteY1" fmla="*/ 0 h 754852"/>
                  <a:gd name="connsiteX2" fmla="*/ 51669 w 5086352"/>
                  <a:gd name="connsiteY2" fmla="*/ 113276 h 754852"/>
                  <a:gd name="connsiteX3" fmla="*/ 2543176 w 5086352"/>
                  <a:gd name="connsiteY3" fmla="*/ 587213 h 754852"/>
                  <a:gd name="connsiteX4" fmla="*/ 5034684 w 5086352"/>
                  <a:gd name="connsiteY4" fmla="*/ 113276 h 754852"/>
                  <a:gd name="connsiteX5" fmla="*/ 5083611 w 5086352"/>
                  <a:gd name="connsiteY5" fmla="*/ 0 h 754852"/>
                  <a:gd name="connsiteX6" fmla="*/ 5086352 w 5086352"/>
                  <a:gd name="connsiteY6" fmla="*/ 0 h 754852"/>
                  <a:gd name="connsiteX7" fmla="*/ 5086352 w 5086352"/>
                  <a:gd name="connsiteY7" fmla="*/ 172922 h 754852"/>
                  <a:gd name="connsiteX8" fmla="*/ 5083836 w 5086352"/>
                  <a:gd name="connsiteY8" fmla="*/ 172922 h 754852"/>
                  <a:gd name="connsiteX9" fmla="*/ 5073222 w 5086352"/>
                  <a:gd name="connsiteY9" fmla="*/ 221980 h 754852"/>
                  <a:gd name="connsiteX10" fmla="*/ 2543176 w 5086352"/>
                  <a:gd name="connsiteY10" fmla="*/ 754852 h 754852"/>
                  <a:gd name="connsiteX11" fmla="*/ 13130 w 5086352"/>
                  <a:gd name="connsiteY11" fmla="*/ 221980 h 754852"/>
                  <a:gd name="connsiteX12" fmla="*/ 2517 w 5086352"/>
                  <a:gd name="connsiteY12" fmla="*/ 172922 h 754852"/>
                  <a:gd name="connsiteX13" fmla="*/ 0 w 5086352"/>
                  <a:gd name="connsiteY13" fmla="*/ 172922 h 754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86352" h="754852">
                    <a:moveTo>
                      <a:pt x="0" y="0"/>
                    </a:moveTo>
                    <a:lnTo>
                      <a:pt x="2742" y="0"/>
                    </a:lnTo>
                    <a:lnTo>
                      <a:pt x="51669" y="113276"/>
                    </a:lnTo>
                    <a:cubicBezTo>
                      <a:pt x="288810" y="383751"/>
                      <a:pt x="1314189" y="587213"/>
                      <a:pt x="2543176" y="587213"/>
                    </a:cubicBezTo>
                    <a:cubicBezTo>
                      <a:pt x="3772163" y="587213"/>
                      <a:pt x="4797542" y="383751"/>
                      <a:pt x="5034684" y="113276"/>
                    </a:cubicBezTo>
                    <a:lnTo>
                      <a:pt x="5083611" y="0"/>
                    </a:lnTo>
                    <a:lnTo>
                      <a:pt x="5086352" y="0"/>
                    </a:lnTo>
                    <a:lnTo>
                      <a:pt x="5086352" y="172922"/>
                    </a:lnTo>
                    <a:lnTo>
                      <a:pt x="5083836" y="172922"/>
                    </a:lnTo>
                    <a:lnTo>
                      <a:pt x="5073222" y="221980"/>
                    </a:lnTo>
                    <a:cubicBezTo>
                      <a:pt x="4942986" y="521286"/>
                      <a:pt x="3859948" y="754852"/>
                      <a:pt x="2543176" y="754852"/>
                    </a:cubicBezTo>
                    <a:cubicBezTo>
                      <a:pt x="1226404" y="754852"/>
                      <a:pt x="143367" y="521286"/>
                      <a:pt x="13130" y="221980"/>
                    </a:cubicBezTo>
                    <a:lnTo>
                      <a:pt x="2517" y="172922"/>
                    </a:lnTo>
                    <a:lnTo>
                      <a:pt x="0" y="172922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65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+mn-cs"/>
                </a:endParaRPr>
              </a:p>
            </p:txBody>
          </p:sp>
        </p:grpSp>
        <p:sp>
          <p:nvSpPr>
            <p:cNvPr id="27" name="椭圆 26"/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3320952" y="2071884"/>
              <a:ext cx="1462642" cy="217067"/>
            </a:xfrm>
            <a:custGeom>
              <a:avLst/>
              <a:gdLst>
                <a:gd name="connsiteX0" fmla="*/ 0 w 5086352"/>
                <a:gd name="connsiteY0" fmla="*/ 0 h 754852"/>
                <a:gd name="connsiteX1" fmla="*/ 2742 w 5086352"/>
                <a:gd name="connsiteY1" fmla="*/ 0 h 754852"/>
                <a:gd name="connsiteX2" fmla="*/ 51669 w 5086352"/>
                <a:gd name="connsiteY2" fmla="*/ 113276 h 754852"/>
                <a:gd name="connsiteX3" fmla="*/ 2543176 w 5086352"/>
                <a:gd name="connsiteY3" fmla="*/ 587213 h 754852"/>
                <a:gd name="connsiteX4" fmla="*/ 5034684 w 5086352"/>
                <a:gd name="connsiteY4" fmla="*/ 113276 h 754852"/>
                <a:gd name="connsiteX5" fmla="*/ 5083611 w 5086352"/>
                <a:gd name="connsiteY5" fmla="*/ 0 h 754852"/>
                <a:gd name="connsiteX6" fmla="*/ 5086352 w 5086352"/>
                <a:gd name="connsiteY6" fmla="*/ 0 h 754852"/>
                <a:gd name="connsiteX7" fmla="*/ 5086352 w 5086352"/>
                <a:gd name="connsiteY7" fmla="*/ 172922 h 754852"/>
                <a:gd name="connsiteX8" fmla="*/ 5083836 w 5086352"/>
                <a:gd name="connsiteY8" fmla="*/ 172922 h 754852"/>
                <a:gd name="connsiteX9" fmla="*/ 5073222 w 5086352"/>
                <a:gd name="connsiteY9" fmla="*/ 221980 h 754852"/>
                <a:gd name="connsiteX10" fmla="*/ 2543176 w 5086352"/>
                <a:gd name="connsiteY10" fmla="*/ 754852 h 754852"/>
                <a:gd name="connsiteX11" fmla="*/ 13130 w 5086352"/>
                <a:gd name="connsiteY11" fmla="*/ 221980 h 754852"/>
                <a:gd name="connsiteX12" fmla="*/ 2517 w 5086352"/>
                <a:gd name="connsiteY12" fmla="*/ 172922 h 754852"/>
                <a:gd name="connsiteX13" fmla="*/ 0 w 5086352"/>
                <a:gd name="connsiteY13" fmla="*/ 172922 h 75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86352" h="754852">
                  <a:moveTo>
                    <a:pt x="0" y="0"/>
                  </a:moveTo>
                  <a:lnTo>
                    <a:pt x="2742" y="0"/>
                  </a:lnTo>
                  <a:lnTo>
                    <a:pt x="51669" y="113276"/>
                  </a:lnTo>
                  <a:cubicBezTo>
                    <a:pt x="288810" y="383751"/>
                    <a:pt x="1314189" y="587213"/>
                    <a:pt x="2543176" y="587213"/>
                  </a:cubicBezTo>
                  <a:cubicBezTo>
                    <a:pt x="3772163" y="587213"/>
                    <a:pt x="4797542" y="383751"/>
                    <a:pt x="5034684" y="113276"/>
                  </a:cubicBezTo>
                  <a:lnTo>
                    <a:pt x="5083611" y="0"/>
                  </a:lnTo>
                  <a:lnTo>
                    <a:pt x="5086352" y="0"/>
                  </a:lnTo>
                  <a:lnTo>
                    <a:pt x="5086352" y="172922"/>
                  </a:lnTo>
                  <a:lnTo>
                    <a:pt x="5083836" y="172922"/>
                  </a:lnTo>
                  <a:lnTo>
                    <a:pt x="5073222" y="221980"/>
                  </a:lnTo>
                  <a:cubicBezTo>
                    <a:pt x="4942986" y="521286"/>
                    <a:pt x="3859948" y="754852"/>
                    <a:pt x="2543176" y="754852"/>
                  </a:cubicBezTo>
                  <a:cubicBezTo>
                    <a:pt x="1226404" y="754852"/>
                    <a:pt x="143367" y="521286"/>
                    <a:pt x="13130" y="221980"/>
                  </a:cubicBezTo>
                  <a:lnTo>
                    <a:pt x="2517" y="172922"/>
                  </a:lnTo>
                  <a:lnTo>
                    <a:pt x="0" y="172922"/>
                  </a:lnTo>
                  <a:close/>
                </a:path>
              </a:pathLst>
            </a:cu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3202721" y="1545471"/>
              <a:ext cx="1699102" cy="654003"/>
            </a:xfrm>
            <a:custGeom>
              <a:avLst/>
              <a:gdLst>
                <a:gd name="connsiteX0" fmla="*/ 0 w 2097730"/>
                <a:gd name="connsiteY0" fmla="*/ 0 h 1462242"/>
                <a:gd name="connsiteX1" fmla="*/ 2097730 w 2097730"/>
                <a:gd name="connsiteY1" fmla="*/ 0 h 1462242"/>
                <a:gd name="connsiteX2" fmla="*/ 1686632 w 2097730"/>
                <a:gd name="connsiteY2" fmla="*/ 1311846 h 1462242"/>
                <a:gd name="connsiteX3" fmla="*/ 1687238 w 2097730"/>
                <a:gd name="connsiteY3" fmla="*/ 1313250 h 1462242"/>
                <a:gd name="connsiteX4" fmla="*/ 1683426 w 2097730"/>
                <a:gd name="connsiteY4" fmla="*/ 1322076 h 1462242"/>
                <a:gd name="connsiteX5" fmla="*/ 1678184 w 2097730"/>
                <a:gd name="connsiteY5" fmla="*/ 1338803 h 1462242"/>
                <a:gd name="connsiteX6" fmla="*/ 1676201 w 2097730"/>
                <a:gd name="connsiteY6" fmla="*/ 1338803 h 1462242"/>
                <a:gd name="connsiteX7" fmla="*/ 1674269 w 2097730"/>
                <a:gd name="connsiteY7" fmla="*/ 1343277 h 1462242"/>
                <a:gd name="connsiteX8" fmla="*/ 1048866 w 2097730"/>
                <a:gd name="connsiteY8" fmla="*/ 1462242 h 1462242"/>
                <a:gd name="connsiteX9" fmla="*/ 423464 w 2097730"/>
                <a:gd name="connsiteY9" fmla="*/ 1343277 h 1462242"/>
                <a:gd name="connsiteX10" fmla="*/ 421531 w 2097730"/>
                <a:gd name="connsiteY10" fmla="*/ 1338803 h 1462242"/>
                <a:gd name="connsiteX11" fmla="*/ 419546 w 2097730"/>
                <a:gd name="connsiteY11" fmla="*/ 1338803 h 1462242"/>
                <a:gd name="connsiteX12" fmla="*/ 414299 w 2097730"/>
                <a:gd name="connsiteY12" fmla="*/ 1322059 h 1462242"/>
                <a:gd name="connsiteX13" fmla="*/ 410494 w 2097730"/>
                <a:gd name="connsiteY13" fmla="*/ 1313250 h 1462242"/>
                <a:gd name="connsiteX14" fmla="*/ 411100 w 2097730"/>
                <a:gd name="connsiteY14" fmla="*/ 1311849 h 14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7730" h="1462242">
                  <a:moveTo>
                    <a:pt x="0" y="0"/>
                  </a:moveTo>
                  <a:lnTo>
                    <a:pt x="2097730" y="0"/>
                  </a:lnTo>
                  <a:lnTo>
                    <a:pt x="1686632" y="1311846"/>
                  </a:lnTo>
                  <a:lnTo>
                    <a:pt x="1687238" y="1313250"/>
                  </a:lnTo>
                  <a:lnTo>
                    <a:pt x="1683426" y="1322076"/>
                  </a:lnTo>
                  <a:lnTo>
                    <a:pt x="1678184" y="1338803"/>
                  </a:lnTo>
                  <a:lnTo>
                    <a:pt x="1676201" y="1338803"/>
                  </a:lnTo>
                  <a:lnTo>
                    <a:pt x="1674269" y="1343277"/>
                  </a:lnTo>
                  <a:cubicBezTo>
                    <a:pt x="1614743" y="1411170"/>
                    <a:pt x="1357359" y="1462242"/>
                    <a:pt x="1048866" y="1462242"/>
                  </a:cubicBezTo>
                  <a:cubicBezTo>
                    <a:pt x="740374" y="1462242"/>
                    <a:pt x="482990" y="1411170"/>
                    <a:pt x="423464" y="1343277"/>
                  </a:cubicBezTo>
                  <a:lnTo>
                    <a:pt x="421531" y="1338803"/>
                  </a:lnTo>
                  <a:lnTo>
                    <a:pt x="419546" y="1338803"/>
                  </a:lnTo>
                  <a:lnTo>
                    <a:pt x="414299" y="1322059"/>
                  </a:lnTo>
                  <a:lnTo>
                    <a:pt x="410494" y="1313250"/>
                  </a:lnTo>
                  <a:lnTo>
                    <a:pt x="411100" y="1311849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39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320952" y="1902120"/>
              <a:ext cx="1462642" cy="341371"/>
            </a:xfrm>
            <a:prstGeom prst="ellipse">
              <a:avLst/>
            </a:prstGeom>
            <a:solidFill>
              <a:schemeClr val="accent1">
                <a:alpha val="13000"/>
              </a:schemeClr>
            </a:solidFill>
            <a:ln>
              <a:noFill/>
            </a:ln>
            <a:effectLst>
              <a:innerShdw blurRad="177800">
                <a:srgbClr val="18487F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3996" tIns="26997" rIns="53996" bIns="26997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+mn-cs"/>
              </a:endParaRPr>
            </a:p>
          </p:txBody>
        </p:sp>
      </p:grpSp>
      <p:sp>
        <p:nvSpPr>
          <p:cNvPr id="33" name="关键词3-子标题3"/>
          <p:cNvSpPr txBox="1"/>
          <p:nvPr>
            <p:custDataLst>
              <p:tags r:id="rId6"/>
            </p:custDataLst>
          </p:nvPr>
        </p:nvSpPr>
        <p:spPr>
          <a:xfrm>
            <a:off x="8900228" y="4315200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latin typeface="Roboto Regular" charset="0"/>
                <a:ea typeface="思源黑体 CN Regular" charset="0"/>
                <a:cs typeface="+mn-cs"/>
              </a:rPr>
              <a:t>担保品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4" name="关键词2-子标题3"/>
          <p:cNvSpPr txBox="1"/>
          <p:nvPr>
            <p:custDataLst>
              <p:tags r:id="rId7"/>
            </p:custDataLst>
          </p:nvPr>
        </p:nvSpPr>
        <p:spPr>
          <a:xfrm>
            <a:off x="7791799" y="3668903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latin typeface="Roboto Regular"/>
                <a:ea typeface="思源黑体 CN Regular"/>
                <a:cs typeface="+mn-cs"/>
              </a:rPr>
              <a:t>贷款资助购买商品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5" name="关键词1-子标题3"/>
          <p:cNvSpPr txBox="1"/>
          <p:nvPr>
            <p:custDataLst>
              <p:tags r:id="rId8"/>
            </p:custDataLst>
          </p:nvPr>
        </p:nvSpPr>
        <p:spPr>
          <a:xfrm>
            <a:off x="9878129" y="3668900"/>
            <a:ext cx="2313841" cy="646331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noProof="0" dirty="0">
                <a:ln>
                  <a:noFill/>
                </a:ln>
                <a:effectLst/>
                <a:uLnTx/>
                <a:uFillTx/>
                <a:latin typeface="Roboto Regular" charset="0"/>
                <a:ea typeface="思源黑体 CN Regular" charset="0"/>
                <a:cs typeface="+mn-cs"/>
              </a:rPr>
              <a:t>不动产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Roboto Regular"/>
              <a:ea typeface="思源黑体 CN Regular"/>
              <a:cs typeface="+mn-cs"/>
            </a:endParaRPr>
          </a:p>
        </p:txBody>
      </p:sp>
      <p:sp>
        <p:nvSpPr>
          <p:cNvPr id="36" name="子标题1"/>
          <p:cNvSpPr txBox="1"/>
          <p:nvPr>
            <p:custDataLst>
              <p:tags r:id="rId9"/>
            </p:custDataLst>
          </p:nvPr>
        </p:nvSpPr>
        <p:spPr>
          <a:xfrm>
            <a:off x="288206" y="1894272"/>
            <a:ext cx="3646938" cy="52322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零售商</a:t>
            </a:r>
          </a:p>
        </p:txBody>
      </p:sp>
      <p:sp>
        <p:nvSpPr>
          <p:cNvPr id="37" name="子标题2"/>
          <p:cNvSpPr txBox="1"/>
          <p:nvPr>
            <p:custDataLst>
              <p:tags r:id="rId10"/>
            </p:custDataLst>
          </p:nvPr>
        </p:nvSpPr>
        <p:spPr>
          <a:xfrm>
            <a:off x="4229504" y="1894272"/>
            <a:ext cx="3646938" cy="52322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专业消费信用机构</a:t>
            </a:r>
          </a:p>
        </p:txBody>
      </p:sp>
      <p:sp>
        <p:nvSpPr>
          <p:cNvPr id="38" name="子标题3"/>
          <p:cNvSpPr txBox="1"/>
          <p:nvPr>
            <p:custDataLst>
              <p:tags r:id="rId11"/>
            </p:custDataLst>
          </p:nvPr>
        </p:nvSpPr>
        <p:spPr>
          <a:xfrm>
            <a:off x="8233679" y="1894272"/>
            <a:ext cx="3646938" cy="52322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商业银行</a:t>
            </a:r>
          </a:p>
        </p:txBody>
      </p:sp>
      <p:cxnSp>
        <p:nvCxnSpPr>
          <p:cNvPr id="39" name="直接箭头连接符 38"/>
          <p:cNvCxnSpPr/>
          <p:nvPr userDrawn="1"/>
        </p:nvCxnSpPr>
        <p:spPr>
          <a:xfrm flipH="1" flipV="1">
            <a:off x="9599519" y="4192745"/>
            <a:ext cx="224682" cy="284597"/>
          </a:xfrm>
          <a:prstGeom prst="straightConnector1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 userDrawn="1"/>
        </p:nvCxnSpPr>
        <p:spPr>
          <a:xfrm flipV="1">
            <a:off x="10483267" y="4117851"/>
            <a:ext cx="329533" cy="389448"/>
          </a:xfrm>
          <a:prstGeom prst="straightConnector1">
            <a:avLst/>
          </a:prstGeom>
          <a:ln w="190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!!平滑5"/>
          <p:cNvSpPr/>
          <p:nvPr>
            <p:custDataLst>
              <p:tags r:id="rId2"/>
            </p:custDataLst>
          </p:nvPr>
        </p:nvSpPr>
        <p:spPr>
          <a:xfrm>
            <a:off x="0" y="0"/>
            <a:ext cx="2804160" cy="2804160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3"/>
          <p:cNvSpPr/>
          <p:nvPr>
            <p:custDataLst>
              <p:tags r:id="rId3"/>
            </p:custData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!!平滑7"/>
          <p:cNvSpPr/>
          <p:nvPr>
            <p:custDataLst>
              <p:tags r:id="rId4"/>
            </p:custDataLst>
          </p:nvPr>
        </p:nvSpPr>
        <p:spPr>
          <a:xfrm flipH="1">
            <a:off x="-226653" y="4425492"/>
            <a:ext cx="3922464" cy="2432508"/>
          </a:xfrm>
          <a:custGeom>
            <a:avLst/>
            <a:gdLst>
              <a:gd name="connsiteX0" fmla="*/ 4436793 w 4436793"/>
              <a:gd name="connsiteY0" fmla="*/ 0 h 2751468"/>
              <a:gd name="connsiteX1" fmla="*/ 3958811 w 4436793"/>
              <a:gd name="connsiteY1" fmla="*/ 0 h 2751468"/>
              <a:gd name="connsiteX2" fmla="*/ 3911635 w 4436793"/>
              <a:gd name="connsiteY2" fmla="*/ 0 h 2751468"/>
              <a:gd name="connsiteX3" fmla="*/ 3658582 w 4436793"/>
              <a:gd name="connsiteY3" fmla="*/ 0 h 2751468"/>
              <a:gd name="connsiteX4" fmla="*/ 3433653 w 4436793"/>
              <a:gd name="connsiteY4" fmla="*/ 0 h 2751468"/>
              <a:gd name="connsiteX5" fmla="*/ 3180600 w 4436793"/>
              <a:gd name="connsiteY5" fmla="*/ 0 h 2751468"/>
              <a:gd name="connsiteX6" fmla="*/ 3133424 w 4436793"/>
              <a:gd name="connsiteY6" fmla="*/ 0 h 2751468"/>
              <a:gd name="connsiteX7" fmla="*/ 2655442 w 4436793"/>
              <a:gd name="connsiteY7" fmla="*/ 0 h 2751468"/>
              <a:gd name="connsiteX8" fmla="*/ 0 w 4436793"/>
              <a:gd name="connsiteY8" fmla="*/ 2751468 h 2751468"/>
              <a:gd name="connsiteX9" fmla="*/ 477982 w 4436793"/>
              <a:gd name="connsiteY9" fmla="*/ 2751468 h 2751468"/>
              <a:gd name="connsiteX10" fmla="*/ 525158 w 4436793"/>
              <a:gd name="connsiteY10" fmla="*/ 2751468 h 2751468"/>
              <a:gd name="connsiteX11" fmla="*/ 778211 w 4436793"/>
              <a:gd name="connsiteY11" fmla="*/ 2751468 h 2751468"/>
              <a:gd name="connsiteX12" fmla="*/ 1003140 w 4436793"/>
              <a:gd name="connsiteY12" fmla="*/ 2751468 h 2751468"/>
              <a:gd name="connsiteX13" fmla="*/ 1256193 w 4436793"/>
              <a:gd name="connsiteY13" fmla="*/ 2751468 h 2751468"/>
              <a:gd name="connsiteX14" fmla="*/ 1303369 w 4436793"/>
              <a:gd name="connsiteY14" fmla="*/ 2751468 h 2751468"/>
              <a:gd name="connsiteX15" fmla="*/ 1781351 w 4436793"/>
              <a:gd name="connsiteY15" fmla="*/ 2751468 h 275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36793" h="2751468">
                <a:moveTo>
                  <a:pt x="4436793" y="0"/>
                </a:moveTo>
                <a:lnTo>
                  <a:pt x="3958811" y="0"/>
                </a:lnTo>
                <a:lnTo>
                  <a:pt x="3911635" y="0"/>
                </a:lnTo>
                <a:lnTo>
                  <a:pt x="3658582" y="0"/>
                </a:lnTo>
                <a:lnTo>
                  <a:pt x="3433653" y="0"/>
                </a:lnTo>
                <a:lnTo>
                  <a:pt x="3180600" y="0"/>
                </a:lnTo>
                <a:lnTo>
                  <a:pt x="3133424" y="0"/>
                </a:lnTo>
                <a:lnTo>
                  <a:pt x="2655442" y="0"/>
                </a:lnTo>
                <a:lnTo>
                  <a:pt x="0" y="2751468"/>
                </a:lnTo>
                <a:lnTo>
                  <a:pt x="477982" y="2751468"/>
                </a:lnTo>
                <a:lnTo>
                  <a:pt x="525158" y="2751468"/>
                </a:lnTo>
                <a:lnTo>
                  <a:pt x="778211" y="2751468"/>
                </a:lnTo>
                <a:lnTo>
                  <a:pt x="1003140" y="2751468"/>
                </a:lnTo>
                <a:lnTo>
                  <a:pt x="1256193" y="2751468"/>
                </a:lnTo>
                <a:lnTo>
                  <a:pt x="1303369" y="2751468"/>
                </a:lnTo>
                <a:lnTo>
                  <a:pt x="1781351" y="2751468"/>
                </a:lnTo>
                <a:close/>
              </a:path>
            </a:pathLst>
          </a:cu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8" name="!!平滑2"/>
          <p:cNvSpPr/>
          <p:nvPr>
            <p:custDataLst>
              <p:tags r:id="rId5"/>
            </p:custDataLst>
          </p:nvPr>
        </p:nvSpPr>
        <p:spPr>
          <a:xfrm rot="10800000" flipH="1">
            <a:off x="1277027" y="0"/>
            <a:ext cx="3922464" cy="2432508"/>
          </a:xfrm>
          <a:custGeom>
            <a:avLst/>
            <a:gdLst>
              <a:gd name="connsiteX0" fmla="*/ 4436793 w 4436793"/>
              <a:gd name="connsiteY0" fmla="*/ 0 h 2751468"/>
              <a:gd name="connsiteX1" fmla="*/ 3958811 w 4436793"/>
              <a:gd name="connsiteY1" fmla="*/ 0 h 2751468"/>
              <a:gd name="connsiteX2" fmla="*/ 3911635 w 4436793"/>
              <a:gd name="connsiteY2" fmla="*/ 0 h 2751468"/>
              <a:gd name="connsiteX3" fmla="*/ 3658582 w 4436793"/>
              <a:gd name="connsiteY3" fmla="*/ 0 h 2751468"/>
              <a:gd name="connsiteX4" fmla="*/ 3433653 w 4436793"/>
              <a:gd name="connsiteY4" fmla="*/ 0 h 2751468"/>
              <a:gd name="connsiteX5" fmla="*/ 3180600 w 4436793"/>
              <a:gd name="connsiteY5" fmla="*/ 0 h 2751468"/>
              <a:gd name="connsiteX6" fmla="*/ 3133424 w 4436793"/>
              <a:gd name="connsiteY6" fmla="*/ 0 h 2751468"/>
              <a:gd name="connsiteX7" fmla="*/ 2655442 w 4436793"/>
              <a:gd name="connsiteY7" fmla="*/ 0 h 2751468"/>
              <a:gd name="connsiteX8" fmla="*/ 0 w 4436793"/>
              <a:gd name="connsiteY8" fmla="*/ 2751468 h 2751468"/>
              <a:gd name="connsiteX9" fmla="*/ 477982 w 4436793"/>
              <a:gd name="connsiteY9" fmla="*/ 2751468 h 2751468"/>
              <a:gd name="connsiteX10" fmla="*/ 525158 w 4436793"/>
              <a:gd name="connsiteY10" fmla="*/ 2751468 h 2751468"/>
              <a:gd name="connsiteX11" fmla="*/ 778211 w 4436793"/>
              <a:gd name="connsiteY11" fmla="*/ 2751468 h 2751468"/>
              <a:gd name="connsiteX12" fmla="*/ 1003140 w 4436793"/>
              <a:gd name="connsiteY12" fmla="*/ 2751468 h 2751468"/>
              <a:gd name="connsiteX13" fmla="*/ 1256193 w 4436793"/>
              <a:gd name="connsiteY13" fmla="*/ 2751468 h 2751468"/>
              <a:gd name="connsiteX14" fmla="*/ 1303369 w 4436793"/>
              <a:gd name="connsiteY14" fmla="*/ 2751468 h 2751468"/>
              <a:gd name="connsiteX15" fmla="*/ 1781351 w 4436793"/>
              <a:gd name="connsiteY15" fmla="*/ 2751468 h 2751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36793" h="2751468">
                <a:moveTo>
                  <a:pt x="4436793" y="0"/>
                </a:moveTo>
                <a:lnTo>
                  <a:pt x="3958811" y="0"/>
                </a:lnTo>
                <a:lnTo>
                  <a:pt x="3911635" y="0"/>
                </a:lnTo>
                <a:lnTo>
                  <a:pt x="3658582" y="0"/>
                </a:lnTo>
                <a:lnTo>
                  <a:pt x="3433653" y="0"/>
                </a:lnTo>
                <a:lnTo>
                  <a:pt x="3180600" y="0"/>
                </a:lnTo>
                <a:lnTo>
                  <a:pt x="3133424" y="0"/>
                </a:lnTo>
                <a:lnTo>
                  <a:pt x="2655442" y="0"/>
                </a:lnTo>
                <a:lnTo>
                  <a:pt x="0" y="2751468"/>
                </a:lnTo>
                <a:lnTo>
                  <a:pt x="477982" y="2751468"/>
                </a:lnTo>
                <a:lnTo>
                  <a:pt x="525158" y="2751468"/>
                </a:lnTo>
                <a:lnTo>
                  <a:pt x="778211" y="2751468"/>
                </a:lnTo>
                <a:lnTo>
                  <a:pt x="1003140" y="2751468"/>
                </a:lnTo>
                <a:lnTo>
                  <a:pt x="1256193" y="2751468"/>
                </a:lnTo>
                <a:lnTo>
                  <a:pt x="1303369" y="2751468"/>
                </a:lnTo>
                <a:lnTo>
                  <a:pt x="1781351" y="2751468"/>
                </a:lnTo>
                <a:close/>
              </a:path>
            </a:pathLst>
          </a:custGeom>
          <a:gradFill>
            <a:gsLst>
              <a:gs pos="20000">
                <a:srgbClr val="FFFFFF">
                  <a:alpha val="0"/>
                </a:srgbClr>
              </a:gs>
              <a:gs pos="100000">
                <a:srgbClr val="FFFFFF">
                  <a:alpha val="10000"/>
                </a:srgbClr>
              </a:gs>
            </a:gsLst>
            <a:lin ang="534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!!平滑4"/>
          <p:cNvSpPr/>
          <p:nvPr>
            <p:custDataLst>
              <p:tags r:id="rId6"/>
            </p:custDataLst>
          </p:nvPr>
        </p:nvSpPr>
        <p:spPr>
          <a:xfrm>
            <a:off x="2419562" y="4909199"/>
            <a:ext cx="1637394" cy="1637395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!!平滑3"/>
          <p:cNvSpPr/>
          <p:nvPr>
            <p:custDataLst>
              <p:tags r:id="rId7"/>
            </p:custDataLst>
          </p:nvPr>
        </p:nvSpPr>
        <p:spPr>
          <a:xfrm>
            <a:off x="1233350" y="957130"/>
            <a:ext cx="714754" cy="714754"/>
          </a:xfrm>
          <a:custGeom>
            <a:avLst/>
            <a:gdLst>
              <a:gd name="connsiteX0" fmla="*/ 1428547 w 2857092"/>
              <a:gd name="connsiteY0" fmla="*/ 541531 h 2857094"/>
              <a:gd name="connsiteX1" fmla="*/ 541532 w 2857092"/>
              <a:gd name="connsiteY1" fmla="*/ 1428546 h 2857094"/>
              <a:gd name="connsiteX2" fmla="*/ 1428547 w 2857092"/>
              <a:gd name="connsiteY2" fmla="*/ 2315561 h 2857094"/>
              <a:gd name="connsiteX3" fmla="*/ 2315562 w 2857092"/>
              <a:gd name="connsiteY3" fmla="*/ 1428546 h 2857094"/>
              <a:gd name="connsiteX4" fmla="*/ 1428547 w 2857092"/>
              <a:gd name="connsiteY4" fmla="*/ 541531 h 2857094"/>
              <a:gd name="connsiteX5" fmla="*/ 1428546 w 2857092"/>
              <a:gd name="connsiteY5" fmla="*/ 0 h 2857094"/>
              <a:gd name="connsiteX6" fmla="*/ 2857092 w 2857092"/>
              <a:gd name="connsiteY6" fmla="*/ 1428547 h 2857094"/>
              <a:gd name="connsiteX7" fmla="*/ 1428546 w 2857092"/>
              <a:gd name="connsiteY7" fmla="*/ 2857094 h 2857094"/>
              <a:gd name="connsiteX8" fmla="*/ 0 w 2857092"/>
              <a:gd name="connsiteY8" fmla="*/ 1428547 h 2857094"/>
              <a:gd name="connsiteX9" fmla="*/ 1428546 w 2857092"/>
              <a:gd name="connsiteY9" fmla="*/ 0 h 285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57092" h="2857094">
                <a:moveTo>
                  <a:pt x="1428547" y="541531"/>
                </a:moveTo>
                <a:cubicBezTo>
                  <a:pt x="938662" y="541531"/>
                  <a:pt x="541532" y="938661"/>
                  <a:pt x="541532" y="1428546"/>
                </a:cubicBezTo>
                <a:cubicBezTo>
                  <a:pt x="541532" y="1918431"/>
                  <a:pt x="938662" y="2315561"/>
                  <a:pt x="1428547" y="2315561"/>
                </a:cubicBezTo>
                <a:cubicBezTo>
                  <a:pt x="1918432" y="2315561"/>
                  <a:pt x="2315562" y="1918431"/>
                  <a:pt x="2315562" y="1428546"/>
                </a:cubicBezTo>
                <a:cubicBezTo>
                  <a:pt x="2315562" y="938661"/>
                  <a:pt x="1918432" y="541531"/>
                  <a:pt x="1428547" y="541531"/>
                </a:cubicBezTo>
                <a:close/>
                <a:moveTo>
                  <a:pt x="1428546" y="0"/>
                </a:moveTo>
                <a:cubicBezTo>
                  <a:pt x="2217510" y="0"/>
                  <a:pt x="2857092" y="639582"/>
                  <a:pt x="2857092" y="1428547"/>
                </a:cubicBezTo>
                <a:cubicBezTo>
                  <a:pt x="2857092" y="2217512"/>
                  <a:pt x="2217510" y="2857094"/>
                  <a:pt x="1428546" y="2857094"/>
                </a:cubicBezTo>
                <a:cubicBezTo>
                  <a:pt x="639582" y="2857094"/>
                  <a:pt x="0" y="2217512"/>
                  <a:pt x="0" y="1428547"/>
                </a:cubicBezTo>
                <a:cubicBezTo>
                  <a:pt x="0" y="639582"/>
                  <a:pt x="639582" y="0"/>
                  <a:pt x="1428546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插图"/>
          <p:cNvGrpSpPr/>
          <p:nvPr/>
        </p:nvGrpSpPr>
        <p:grpSpPr>
          <a:xfrm>
            <a:off x="7507102" y="2285245"/>
            <a:ext cx="4334359" cy="3704525"/>
            <a:chOff x="7443804" y="1485881"/>
            <a:chExt cx="4547243" cy="3886475"/>
          </a:xfrm>
        </p:grpSpPr>
        <p:sp>
          <p:nvSpPr>
            <p:cNvPr id="10" name="任意多边形: 形状 9"/>
            <p:cNvSpPr/>
            <p:nvPr/>
          </p:nvSpPr>
          <p:spPr>
            <a:xfrm>
              <a:off x="7832720" y="1580882"/>
              <a:ext cx="3659097" cy="3659082"/>
            </a:xfrm>
            <a:custGeom>
              <a:avLst/>
              <a:gdLst>
                <a:gd name="connsiteX0" fmla="*/ 0 w 3659097"/>
                <a:gd name="connsiteY0" fmla="*/ 1829547 h 3659082"/>
                <a:gd name="connsiteX1" fmla="*/ 535861 w 3659097"/>
                <a:gd name="connsiteY1" fmla="*/ 3123229 h 3659082"/>
                <a:gd name="connsiteX2" fmla="*/ 1829547 w 3659097"/>
                <a:gd name="connsiteY2" fmla="*/ 3659083 h 3659082"/>
                <a:gd name="connsiteX3" fmla="*/ 3123233 w 3659097"/>
                <a:gd name="connsiteY3" fmla="*/ 3123229 h 3659082"/>
                <a:gd name="connsiteX4" fmla="*/ 3659097 w 3659097"/>
                <a:gd name="connsiteY4" fmla="*/ 1829547 h 3659082"/>
                <a:gd name="connsiteX5" fmla="*/ 3123233 w 3659097"/>
                <a:gd name="connsiteY5" fmla="*/ 535861 h 3659082"/>
                <a:gd name="connsiteX6" fmla="*/ 1829547 w 3659097"/>
                <a:gd name="connsiteY6" fmla="*/ 0 h 3659082"/>
                <a:gd name="connsiteX7" fmla="*/ 535861 w 3659097"/>
                <a:gd name="connsiteY7" fmla="*/ 535861 h 3659082"/>
                <a:gd name="connsiteX8" fmla="*/ 0 w 3659097"/>
                <a:gd name="connsiteY8" fmla="*/ 1829547 h 365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9097" h="3659082">
                  <a:moveTo>
                    <a:pt x="0" y="1829547"/>
                  </a:moveTo>
                  <a:cubicBezTo>
                    <a:pt x="0" y="2314774"/>
                    <a:pt x="192756" y="2780125"/>
                    <a:pt x="535861" y="3123229"/>
                  </a:cubicBezTo>
                  <a:cubicBezTo>
                    <a:pt x="878969" y="3466337"/>
                    <a:pt x="1344320" y="3659083"/>
                    <a:pt x="1829547" y="3659083"/>
                  </a:cubicBezTo>
                  <a:cubicBezTo>
                    <a:pt x="2314774" y="3659083"/>
                    <a:pt x="2780125" y="3466337"/>
                    <a:pt x="3123233" y="3123229"/>
                  </a:cubicBezTo>
                  <a:cubicBezTo>
                    <a:pt x="3466352" y="2780125"/>
                    <a:pt x="3659097" y="2314774"/>
                    <a:pt x="3659097" y="1829547"/>
                  </a:cubicBezTo>
                  <a:cubicBezTo>
                    <a:pt x="3659097" y="1344320"/>
                    <a:pt x="3466352" y="878969"/>
                    <a:pt x="3123233" y="535861"/>
                  </a:cubicBezTo>
                  <a:cubicBezTo>
                    <a:pt x="2780125" y="192753"/>
                    <a:pt x="2314774" y="0"/>
                    <a:pt x="1829547" y="0"/>
                  </a:cubicBezTo>
                  <a:cubicBezTo>
                    <a:pt x="1344320" y="0"/>
                    <a:pt x="878969" y="192753"/>
                    <a:pt x="535861" y="535861"/>
                  </a:cubicBezTo>
                  <a:cubicBezTo>
                    <a:pt x="192756" y="878969"/>
                    <a:pt x="0" y="1344320"/>
                    <a:pt x="0" y="182954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2" name="任意多边形: 形状 11"/>
            <p:cNvSpPr/>
            <p:nvPr/>
          </p:nvSpPr>
          <p:spPr>
            <a:xfrm>
              <a:off x="7895885" y="2348419"/>
              <a:ext cx="630461" cy="1422015"/>
            </a:xfrm>
            <a:custGeom>
              <a:avLst/>
              <a:gdLst>
                <a:gd name="connsiteX0" fmla="*/ 630461 w 630461"/>
                <a:gd name="connsiteY0" fmla="*/ 0 h 1422015"/>
                <a:gd name="connsiteX1" fmla="*/ 0 w 630461"/>
                <a:gd name="connsiteY1" fmla="*/ 1422015 h 142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0461" h="1422015">
                  <a:moveTo>
                    <a:pt x="630461" y="0"/>
                  </a:moveTo>
                  <a:lnTo>
                    <a:pt x="0" y="1422015"/>
                  </a:lnTo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任意多边形: 形状 12"/>
            <p:cNvSpPr/>
            <p:nvPr/>
          </p:nvSpPr>
          <p:spPr>
            <a:xfrm>
              <a:off x="7895885" y="3770438"/>
              <a:ext cx="1208826" cy="938832"/>
            </a:xfrm>
            <a:custGeom>
              <a:avLst/>
              <a:gdLst>
                <a:gd name="connsiteX0" fmla="*/ 1208827 w 1208826"/>
                <a:gd name="connsiteY0" fmla="*/ 938833 h 938832"/>
                <a:gd name="connsiteX1" fmla="*/ 0 w 1208826"/>
                <a:gd name="connsiteY1" fmla="*/ 0 h 938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08826" h="938832">
                  <a:moveTo>
                    <a:pt x="1208827" y="938833"/>
                  </a:moveTo>
                  <a:lnTo>
                    <a:pt x="0" y="0"/>
                  </a:lnTo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4" name="任意多边形: 形状 13"/>
            <p:cNvSpPr/>
            <p:nvPr/>
          </p:nvSpPr>
          <p:spPr>
            <a:xfrm>
              <a:off x="10364355" y="3303261"/>
              <a:ext cx="626530" cy="1099375"/>
            </a:xfrm>
            <a:custGeom>
              <a:avLst/>
              <a:gdLst>
                <a:gd name="connsiteX0" fmla="*/ 626531 w 626530"/>
                <a:gd name="connsiteY0" fmla="*/ 0 h 1099375"/>
                <a:gd name="connsiteX1" fmla="*/ 0 w 626530"/>
                <a:gd name="connsiteY1" fmla="*/ 1099375 h 1099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26530" h="1099375">
                  <a:moveTo>
                    <a:pt x="626531" y="0"/>
                  </a:moveTo>
                  <a:lnTo>
                    <a:pt x="0" y="1099375"/>
                  </a:lnTo>
                </a:path>
              </a:pathLst>
            </a:custGeom>
            <a:noFill/>
            <a:ln w="45720" cap="rnd">
              <a:solidFill>
                <a:srgbClr val="00AED9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5" name="任意多边形: 形状 14"/>
            <p:cNvSpPr/>
            <p:nvPr/>
          </p:nvSpPr>
          <p:spPr>
            <a:xfrm>
              <a:off x="8526346" y="1999298"/>
              <a:ext cx="1639777" cy="349125"/>
            </a:xfrm>
            <a:custGeom>
              <a:avLst/>
              <a:gdLst>
                <a:gd name="connsiteX0" fmla="*/ 0 w 1639777"/>
                <a:gd name="connsiteY0" fmla="*/ 349125 h 349125"/>
                <a:gd name="connsiteX1" fmla="*/ 1639778 w 1639777"/>
                <a:gd name="connsiteY1" fmla="*/ 0 h 34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639777" h="349125">
                  <a:moveTo>
                    <a:pt x="0" y="349125"/>
                  </a:moveTo>
                  <a:lnTo>
                    <a:pt x="1639778" y="0"/>
                  </a:lnTo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/>
            <p:cNvSpPr/>
            <p:nvPr/>
          </p:nvSpPr>
          <p:spPr>
            <a:xfrm>
              <a:off x="10166121" y="1999298"/>
              <a:ext cx="824760" cy="1303966"/>
            </a:xfrm>
            <a:custGeom>
              <a:avLst/>
              <a:gdLst>
                <a:gd name="connsiteX0" fmla="*/ 824761 w 824760"/>
                <a:gd name="connsiteY0" fmla="*/ 1303967 h 1303966"/>
                <a:gd name="connsiteX1" fmla="*/ 0 w 824760"/>
                <a:gd name="connsiteY1" fmla="*/ 0 h 130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4760" h="1303966">
                  <a:moveTo>
                    <a:pt x="824761" y="1303967"/>
                  </a:moveTo>
                  <a:lnTo>
                    <a:pt x="0" y="0"/>
                  </a:lnTo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7" name="任意多边形: 形状 16"/>
            <p:cNvSpPr/>
            <p:nvPr/>
          </p:nvSpPr>
          <p:spPr>
            <a:xfrm>
              <a:off x="7895885" y="3303261"/>
              <a:ext cx="3095000" cy="467174"/>
            </a:xfrm>
            <a:custGeom>
              <a:avLst/>
              <a:gdLst>
                <a:gd name="connsiteX0" fmla="*/ 3095000 w 3095000"/>
                <a:gd name="connsiteY0" fmla="*/ 0 h 467174"/>
                <a:gd name="connsiteX1" fmla="*/ 1753256 w 3095000"/>
                <a:gd name="connsiteY1" fmla="*/ 300046 h 467174"/>
                <a:gd name="connsiteX2" fmla="*/ 0 w 3095000"/>
                <a:gd name="connsiteY2" fmla="*/ 467174 h 46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95000" h="467174">
                  <a:moveTo>
                    <a:pt x="3095000" y="0"/>
                  </a:moveTo>
                  <a:lnTo>
                    <a:pt x="1753256" y="300046"/>
                  </a:lnTo>
                  <a:lnTo>
                    <a:pt x="0" y="467174"/>
                  </a:lnTo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/>
            <p:cNvSpPr/>
            <p:nvPr/>
          </p:nvSpPr>
          <p:spPr>
            <a:xfrm>
              <a:off x="8526346" y="2348419"/>
              <a:ext cx="578365" cy="2360847"/>
            </a:xfrm>
            <a:custGeom>
              <a:avLst/>
              <a:gdLst>
                <a:gd name="connsiteX0" fmla="*/ 0 w 578365"/>
                <a:gd name="connsiteY0" fmla="*/ 0 h 2360847"/>
                <a:gd name="connsiteX1" fmla="*/ 578366 w 578365"/>
                <a:gd name="connsiteY1" fmla="*/ 2360848 h 2360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78365" h="2360847">
                  <a:moveTo>
                    <a:pt x="0" y="0"/>
                  </a:moveTo>
                  <a:lnTo>
                    <a:pt x="578366" y="2360848"/>
                  </a:lnTo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9" name="任意多边形: 形状 18"/>
            <p:cNvSpPr/>
            <p:nvPr/>
          </p:nvSpPr>
          <p:spPr>
            <a:xfrm>
              <a:off x="9649141" y="1999298"/>
              <a:ext cx="516982" cy="1604012"/>
            </a:xfrm>
            <a:custGeom>
              <a:avLst/>
              <a:gdLst>
                <a:gd name="connsiteX0" fmla="*/ 516983 w 516982"/>
                <a:gd name="connsiteY0" fmla="*/ 0 h 1604012"/>
                <a:gd name="connsiteX1" fmla="*/ 0 w 516982"/>
                <a:gd name="connsiteY1" fmla="*/ 1604012 h 1604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16982" h="1604012">
                  <a:moveTo>
                    <a:pt x="516983" y="0"/>
                  </a:moveTo>
                  <a:lnTo>
                    <a:pt x="0" y="1604012"/>
                  </a:lnTo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0" name="任意多边形: 形状 19"/>
            <p:cNvSpPr/>
            <p:nvPr/>
          </p:nvSpPr>
          <p:spPr>
            <a:xfrm>
              <a:off x="8526346" y="2348419"/>
              <a:ext cx="1838008" cy="2054213"/>
            </a:xfrm>
            <a:custGeom>
              <a:avLst/>
              <a:gdLst>
                <a:gd name="connsiteX0" fmla="*/ 0 w 1838008"/>
                <a:gd name="connsiteY0" fmla="*/ 0 h 2054213"/>
                <a:gd name="connsiteX1" fmla="*/ 1838009 w 1838008"/>
                <a:gd name="connsiteY1" fmla="*/ 2054213 h 205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838008" h="2054213">
                  <a:moveTo>
                    <a:pt x="0" y="0"/>
                  </a:moveTo>
                  <a:lnTo>
                    <a:pt x="1838009" y="2054213"/>
                  </a:lnTo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/>
            <p:cNvSpPr/>
            <p:nvPr/>
          </p:nvSpPr>
          <p:spPr>
            <a:xfrm>
              <a:off x="9104712" y="4402636"/>
              <a:ext cx="1259643" cy="306631"/>
            </a:xfrm>
            <a:custGeom>
              <a:avLst/>
              <a:gdLst>
                <a:gd name="connsiteX0" fmla="*/ 1259643 w 1259643"/>
                <a:gd name="connsiteY0" fmla="*/ 0 h 306631"/>
                <a:gd name="connsiteX1" fmla="*/ 0 w 1259643"/>
                <a:gd name="connsiteY1" fmla="*/ 306631 h 306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59643" h="306631">
                  <a:moveTo>
                    <a:pt x="1259643" y="0"/>
                  </a:moveTo>
                  <a:lnTo>
                    <a:pt x="0" y="306631"/>
                  </a:lnTo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任意多边形: 形状 21"/>
            <p:cNvSpPr/>
            <p:nvPr/>
          </p:nvSpPr>
          <p:spPr>
            <a:xfrm>
              <a:off x="7895885" y="1999298"/>
              <a:ext cx="2270238" cy="1771140"/>
            </a:xfrm>
            <a:custGeom>
              <a:avLst/>
              <a:gdLst>
                <a:gd name="connsiteX0" fmla="*/ 0 w 2270238"/>
                <a:gd name="connsiteY0" fmla="*/ 1771141 h 1771140"/>
                <a:gd name="connsiteX1" fmla="*/ 2270239 w 2270238"/>
                <a:gd name="connsiteY1" fmla="*/ 0 h 1771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270238" h="1771140">
                  <a:moveTo>
                    <a:pt x="0" y="1771141"/>
                  </a:moveTo>
                  <a:lnTo>
                    <a:pt x="2270239" y="0"/>
                  </a:lnTo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/>
            <p:cNvSpPr/>
            <p:nvPr/>
          </p:nvSpPr>
          <p:spPr>
            <a:xfrm>
              <a:off x="7443804" y="3181596"/>
              <a:ext cx="1008263" cy="1008262"/>
            </a:xfrm>
            <a:custGeom>
              <a:avLst/>
              <a:gdLst>
                <a:gd name="connsiteX0" fmla="*/ 0 w 1008263"/>
                <a:gd name="connsiteY0" fmla="*/ 504133 h 1008262"/>
                <a:gd name="connsiteX1" fmla="*/ 38375 w 1008263"/>
                <a:gd name="connsiteY1" fmla="*/ 697054 h 1008262"/>
                <a:gd name="connsiteX2" fmla="*/ 147657 w 1008263"/>
                <a:gd name="connsiteY2" fmla="*/ 860609 h 1008262"/>
                <a:gd name="connsiteX3" fmla="*/ 311209 w 1008263"/>
                <a:gd name="connsiteY3" fmla="*/ 969889 h 1008262"/>
                <a:gd name="connsiteX4" fmla="*/ 504131 w 1008263"/>
                <a:gd name="connsiteY4" fmla="*/ 1008263 h 1008262"/>
                <a:gd name="connsiteX5" fmla="*/ 697055 w 1008263"/>
                <a:gd name="connsiteY5" fmla="*/ 969889 h 1008262"/>
                <a:gd name="connsiteX6" fmla="*/ 860607 w 1008263"/>
                <a:gd name="connsiteY6" fmla="*/ 860609 h 1008262"/>
                <a:gd name="connsiteX7" fmla="*/ 969890 w 1008263"/>
                <a:gd name="connsiteY7" fmla="*/ 697054 h 1008262"/>
                <a:gd name="connsiteX8" fmla="*/ 1008264 w 1008263"/>
                <a:gd name="connsiteY8" fmla="*/ 504133 h 1008262"/>
                <a:gd name="connsiteX9" fmla="*/ 969890 w 1008263"/>
                <a:gd name="connsiteY9" fmla="*/ 311209 h 1008262"/>
                <a:gd name="connsiteX10" fmla="*/ 860607 w 1008263"/>
                <a:gd name="connsiteY10" fmla="*/ 147657 h 1008262"/>
                <a:gd name="connsiteX11" fmla="*/ 697055 w 1008263"/>
                <a:gd name="connsiteY11" fmla="*/ 38374 h 1008262"/>
                <a:gd name="connsiteX12" fmla="*/ 504131 w 1008263"/>
                <a:gd name="connsiteY12" fmla="*/ 0 h 1008262"/>
                <a:gd name="connsiteX13" fmla="*/ 311209 w 1008263"/>
                <a:gd name="connsiteY13" fmla="*/ 38374 h 1008262"/>
                <a:gd name="connsiteX14" fmla="*/ 147657 w 1008263"/>
                <a:gd name="connsiteY14" fmla="*/ 147657 h 1008262"/>
                <a:gd name="connsiteX15" fmla="*/ 38375 w 1008263"/>
                <a:gd name="connsiteY15" fmla="*/ 311209 h 1008262"/>
                <a:gd name="connsiteX16" fmla="*/ 0 w 1008263"/>
                <a:gd name="connsiteY16" fmla="*/ 504133 h 100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08263" h="1008262">
                  <a:moveTo>
                    <a:pt x="0" y="504133"/>
                  </a:moveTo>
                  <a:cubicBezTo>
                    <a:pt x="0" y="570336"/>
                    <a:pt x="13040" y="635893"/>
                    <a:pt x="38375" y="697054"/>
                  </a:cubicBezTo>
                  <a:cubicBezTo>
                    <a:pt x="63710" y="758218"/>
                    <a:pt x="100844" y="813795"/>
                    <a:pt x="147657" y="860609"/>
                  </a:cubicBezTo>
                  <a:cubicBezTo>
                    <a:pt x="194470" y="907419"/>
                    <a:pt x="250045" y="944554"/>
                    <a:pt x="311209" y="969889"/>
                  </a:cubicBezTo>
                  <a:cubicBezTo>
                    <a:pt x="372371" y="995224"/>
                    <a:pt x="437928" y="1008263"/>
                    <a:pt x="504131" y="1008263"/>
                  </a:cubicBezTo>
                  <a:cubicBezTo>
                    <a:pt x="570334" y="1008263"/>
                    <a:pt x="635890" y="995224"/>
                    <a:pt x="697055" y="969889"/>
                  </a:cubicBezTo>
                  <a:cubicBezTo>
                    <a:pt x="758220" y="944554"/>
                    <a:pt x="813792" y="907419"/>
                    <a:pt x="860607" y="860609"/>
                  </a:cubicBezTo>
                  <a:cubicBezTo>
                    <a:pt x="907421" y="813795"/>
                    <a:pt x="944555" y="758218"/>
                    <a:pt x="969890" y="697054"/>
                  </a:cubicBezTo>
                  <a:cubicBezTo>
                    <a:pt x="995225" y="635893"/>
                    <a:pt x="1008264" y="570336"/>
                    <a:pt x="1008264" y="504133"/>
                  </a:cubicBezTo>
                  <a:cubicBezTo>
                    <a:pt x="1008264" y="437930"/>
                    <a:pt x="995225" y="372373"/>
                    <a:pt x="969890" y="311209"/>
                  </a:cubicBezTo>
                  <a:cubicBezTo>
                    <a:pt x="944555" y="250044"/>
                    <a:pt x="907421" y="194472"/>
                    <a:pt x="860607" y="147657"/>
                  </a:cubicBezTo>
                  <a:cubicBezTo>
                    <a:pt x="813792" y="100843"/>
                    <a:pt x="758220" y="63709"/>
                    <a:pt x="697055" y="38374"/>
                  </a:cubicBezTo>
                  <a:cubicBezTo>
                    <a:pt x="635890" y="13039"/>
                    <a:pt x="570334" y="0"/>
                    <a:pt x="504131" y="0"/>
                  </a:cubicBezTo>
                  <a:cubicBezTo>
                    <a:pt x="437928" y="0"/>
                    <a:pt x="372371" y="13039"/>
                    <a:pt x="311209" y="38374"/>
                  </a:cubicBezTo>
                  <a:cubicBezTo>
                    <a:pt x="250045" y="63709"/>
                    <a:pt x="194470" y="100843"/>
                    <a:pt x="147657" y="147657"/>
                  </a:cubicBezTo>
                  <a:cubicBezTo>
                    <a:pt x="100844" y="194472"/>
                    <a:pt x="63710" y="250044"/>
                    <a:pt x="38375" y="311209"/>
                  </a:cubicBezTo>
                  <a:cubicBezTo>
                    <a:pt x="13040" y="372373"/>
                    <a:pt x="0" y="437930"/>
                    <a:pt x="0" y="504133"/>
                  </a:cubicBez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24" name="任意多边形: 形状 23"/>
            <p:cNvSpPr/>
            <p:nvPr/>
          </p:nvSpPr>
          <p:spPr>
            <a:xfrm>
              <a:off x="7678472" y="3503042"/>
              <a:ext cx="538638" cy="541896"/>
            </a:xfrm>
            <a:custGeom>
              <a:avLst/>
              <a:gdLst>
                <a:gd name="connsiteX0" fmla="*/ 538639 w 538638"/>
                <a:gd name="connsiteY0" fmla="*/ 311073 h 541896"/>
                <a:gd name="connsiteX1" fmla="*/ 527643 w 538638"/>
                <a:gd name="connsiteY1" fmla="*/ 281132 h 541896"/>
                <a:gd name="connsiteX2" fmla="*/ 500172 w 538638"/>
                <a:gd name="connsiteY2" fmla="*/ 264923 h 541896"/>
                <a:gd name="connsiteX3" fmla="*/ 500172 w 538638"/>
                <a:gd name="connsiteY3" fmla="*/ 234139 h 541896"/>
                <a:gd name="connsiteX4" fmla="*/ 483538 w 538638"/>
                <a:gd name="connsiteY4" fmla="*/ 144788 h 541896"/>
                <a:gd name="connsiteX5" fmla="*/ 433711 w 538638"/>
                <a:gd name="connsiteY5" fmla="*/ 68780 h 541896"/>
                <a:gd name="connsiteX6" fmla="*/ 358410 w 538638"/>
                <a:gd name="connsiteY6" fmla="*/ 17888 h 541896"/>
                <a:gd name="connsiteX7" fmla="*/ 269306 w 538638"/>
                <a:gd name="connsiteY7" fmla="*/ 0 h 541896"/>
                <a:gd name="connsiteX8" fmla="*/ 180197 w 538638"/>
                <a:gd name="connsiteY8" fmla="*/ 17888 h 541896"/>
                <a:gd name="connsiteX9" fmla="*/ 104897 w 538638"/>
                <a:gd name="connsiteY9" fmla="*/ 68780 h 541896"/>
                <a:gd name="connsiteX10" fmla="*/ 55070 w 538638"/>
                <a:gd name="connsiteY10" fmla="*/ 144788 h 541896"/>
                <a:gd name="connsiteX11" fmla="*/ 38439 w 538638"/>
                <a:gd name="connsiteY11" fmla="*/ 234139 h 541896"/>
                <a:gd name="connsiteX12" fmla="*/ 38439 w 538638"/>
                <a:gd name="connsiteY12" fmla="*/ 264923 h 541896"/>
                <a:gd name="connsiteX13" fmla="*/ 10093 w 538638"/>
                <a:gd name="connsiteY13" fmla="*/ 282090 h 541896"/>
                <a:gd name="connsiteX14" fmla="*/ 64 w 538638"/>
                <a:gd name="connsiteY14" fmla="*/ 313675 h 541896"/>
                <a:gd name="connsiteX15" fmla="*/ 13314 w 538638"/>
                <a:gd name="connsiteY15" fmla="*/ 344048 h 541896"/>
                <a:gd name="connsiteX16" fmla="*/ 43287 w 538638"/>
                <a:gd name="connsiteY16" fmla="*/ 358184 h 541896"/>
                <a:gd name="connsiteX17" fmla="*/ 123675 w 538638"/>
                <a:gd name="connsiteY17" fmla="*/ 490176 h 541896"/>
                <a:gd name="connsiteX18" fmla="*/ 269306 w 538638"/>
                <a:gd name="connsiteY18" fmla="*/ 541896 h 541896"/>
                <a:gd name="connsiteX19" fmla="*/ 414937 w 538638"/>
                <a:gd name="connsiteY19" fmla="*/ 490176 h 541896"/>
                <a:gd name="connsiteX20" fmla="*/ 495323 w 538638"/>
                <a:gd name="connsiteY20" fmla="*/ 358184 h 541896"/>
                <a:gd name="connsiteX21" fmla="*/ 526086 w 538638"/>
                <a:gd name="connsiteY21" fmla="*/ 343001 h 541896"/>
                <a:gd name="connsiteX22" fmla="*/ 538639 w 538638"/>
                <a:gd name="connsiteY22" fmla="*/ 311073 h 54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38638" h="541896">
                  <a:moveTo>
                    <a:pt x="538639" y="311073"/>
                  </a:moveTo>
                  <a:cubicBezTo>
                    <a:pt x="538539" y="300121"/>
                    <a:pt x="534654" y="289544"/>
                    <a:pt x="527643" y="281132"/>
                  </a:cubicBezTo>
                  <a:cubicBezTo>
                    <a:pt x="520629" y="272717"/>
                    <a:pt x="510924" y="266992"/>
                    <a:pt x="500172" y="264923"/>
                  </a:cubicBezTo>
                  <a:lnTo>
                    <a:pt x="500172" y="234139"/>
                  </a:lnTo>
                  <a:cubicBezTo>
                    <a:pt x="500600" y="203548"/>
                    <a:pt x="494947" y="173178"/>
                    <a:pt x="483538" y="144788"/>
                  </a:cubicBezTo>
                  <a:cubicBezTo>
                    <a:pt x="472132" y="116401"/>
                    <a:pt x="455194" y="90566"/>
                    <a:pt x="433711" y="68780"/>
                  </a:cubicBezTo>
                  <a:cubicBezTo>
                    <a:pt x="412232" y="46997"/>
                    <a:pt x="386636" y="29698"/>
                    <a:pt x="358410" y="17888"/>
                  </a:cubicBezTo>
                  <a:cubicBezTo>
                    <a:pt x="330188" y="6082"/>
                    <a:pt x="299901" y="0"/>
                    <a:pt x="269306" y="0"/>
                  </a:cubicBezTo>
                  <a:cubicBezTo>
                    <a:pt x="238711" y="0"/>
                    <a:pt x="208420" y="6082"/>
                    <a:pt x="180197" y="17888"/>
                  </a:cubicBezTo>
                  <a:cubicBezTo>
                    <a:pt x="151972" y="29698"/>
                    <a:pt x="126376" y="46997"/>
                    <a:pt x="104897" y="68780"/>
                  </a:cubicBezTo>
                  <a:cubicBezTo>
                    <a:pt x="83416" y="90566"/>
                    <a:pt x="66479" y="116401"/>
                    <a:pt x="55070" y="144788"/>
                  </a:cubicBezTo>
                  <a:cubicBezTo>
                    <a:pt x="43661" y="173178"/>
                    <a:pt x="38008" y="203548"/>
                    <a:pt x="38439" y="234139"/>
                  </a:cubicBezTo>
                  <a:lnTo>
                    <a:pt x="38439" y="264923"/>
                  </a:lnTo>
                  <a:cubicBezTo>
                    <a:pt x="27223" y="267021"/>
                    <a:pt x="17151" y="273124"/>
                    <a:pt x="10093" y="282090"/>
                  </a:cubicBezTo>
                  <a:cubicBezTo>
                    <a:pt x="3035" y="291055"/>
                    <a:pt x="-529" y="302279"/>
                    <a:pt x="64" y="313675"/>
                  </a:cubicBezTo>
                  <a:cubicBezTo>
                    <a:pt x="656" y="325070"/>
                    <a:pt x="5364" y="335861"/>
                    <a:pt x="13314" y="344048"/>
                  </a:cubicBezTo>
                  <a:cubicBezTo>
                    <a:pt x="21263" y="352234"/>
                    <a:pt x="31914" y="357258"/>
                    <a:pt x="43287" y="358184"/>
                  </a:cubicBezTo>
                  <a:cubicBezTo>
                    <a:pt x="54125" y="410108"/>
                    <a:pt x="82512" y="456719"/>
                    <a:pt x="123675" y="490176"/>
                  </a:cubicBezTo>
                  <a:cubicBezTo>
                    <a:pt x="164836" y="523633"/>
                    <a:pt x="216260" y="541896"/>
                    <a:pt x="269306" y="541896"/>
                  </a:cubicBezTo>
                  <a:cubicBezTo>
                    <a:pt x="322348" y="541896"/>
                    <a:pt x="373776" y="523633"/>
                    <a:pt x="414937" y="490176"/>
                  </a:cubicBezTo>
                  <a:cubicBezTo>
                    <a:pt x="456098" y="456719"/>
                    <a:pt x="484485" y="410108"/>
                    <a:pt x="495323" y="358184"/>
                  </a:cubicBezTo>
                  <a:cubicBezTo>
                    <a:pt x="507107" y="357126"/>
                    <a:pt x="518078" y="351713"/>
                    <a:pt x="526086" y="343001"/>
                  </a:cubicBezTo>
                  <a:cubicBezTo>
                    <a:pt x="534097" y="334289"/>
                    <a:pt x="538571" y="322904"/>
                    <a:pt x="538639" y="311073"/>
                  </a:cubicBez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5" name="任意多边形: 形状 24"/>
            <p:cNvSpPr/>
            <p:nvPr/>
          </p:nvSpPr>
          <p:spPr>
            <a:xfrm>
              <a:off x="7794070" y="3814119"/>
              <a:ext cx="57723" cy="57719"/>
            </a:xfrm>
            <a:custGeom>
              <a:avLst/>
              <a:gdLst>
                <a:gd name="connsiteX0" fmla="*/ 0 w 57723"/>
                <a:gd name="connsiteY0" fmla="*/ 28862 h 57719"/>
                <a:gd name="connsiteX1" fmla="*/ 8455 w 57723"/>
                <a:gd name="connsiteY1" fmla="*/ 49269 h 57719"/>
                <a:gd name="connsiteX2" fmla="*/ 28862 w 57723"/>
                <a:gd name="connsiteY2" fmla="*/ 57720 h 57719"/>
                <a:gd name="connsiteX3" fmla="*/ 49269 w 57723"/>
                <a:gd name="connsiteY3" fmla="*/ 49269 h 57719"/>
                <a:gd name="connsiteX4" fmla="*/ 57724 w 57723"/>
                <a:gd name="connsiteY4" fmla="*/ 28862 h 57719"/>
                <a:gd name="connsiteX5" fmla="*/ 49269 w 57723"/>
                <a:gd name="connsiteY5" fmla="*/ 8454 h 57719"/>
                <a:gd name="connsiteX6" fmla="*/ 28862 w 57723"/>
                <a:gd name="connsiteY6" fmla="*/ 0 h 57719"/>
                <a:gd name="connsiteX7" fmla="*/ 8455 w 57723"/>
                <a:gd name="connsiteY7" fmla="*/ 8454 h 57719"/>
                <a:gd name="connsiteX8" fmla="*/ 0 w 57723"/>
                <a:gd name="connsiteY8" fmla="*/ 28862 h 5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3" h="57719">
                  <a:moveTo>
                    <a:pt x="0" y="28862"/>
                  </a:moveTo>
                  <a:cubicBezTo>
                    <a:pt x="0" y="36516"/>
                    <a:pt x="3041" y="43855"/>
                    <a:pt x="8455" y="49269"/>
                  </a:cubicBezTo>
                  <a:cubicBezTo>
                    <a:pt x="13865" y="54683"/>
                    <a:pt x="21208" y="57720"/>
                    <a:pt x="28862" y="57720"/>
                  </a:cubicBezTo>
                  <a:cubicBezTo>
                    <a:pt x="36516" y="57720"/>
                    <a:pt x="43856" y="54683"/>
                    <a:pt x="49269" y="49269"/>
                  </a:cubicBezTo>
                  <a:cubicBezTo>
                    <a:pt x="54683" y="43855"/>
                    <a:pt x="57724" y="36516"/>
                    <a:pt x="57724" y="28862"/>
                  </a:cubicBezTo>
                  <a:cubicBezTo>
                    <a:pt x="57724" y="21208"/>
                    <a:pt x="54683" y="13865"/>
                    <a:pt x="49269" y="8454"/>
                  </a:cubicBezTo>
                  <a:cubicBezTo>
                    <a:pt x="43856" y="3041"/>
                    <a:pt x="36516" y="0"/>
                    <a:pt x="28862" y="0"/>
                  </a:cubicBezTo>
                  <a:cubicBezTo>
                    <a:pt x="21208" y="0"/>
                    <a:pt x="13865" y="3041"/>
                    <a:pt x="8455" y="8454"/>
                  </a:cubicBezTo>
                  <a:cubicBezTo>
                    <a:pt x="3041" y="13865"/>
                    <a:pt x="0" y="21208"/>
                    <a:pt x="0" y="2886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/>
            <p:cNvSpPr/>
            <p:nvPr/>
          </p:nvSpPr>
          <p:spPr>
            <a:xfrm>
              <a:off x="8044122" y="3814119"/>
              <a:ext cx="57723" cy="57719"/>
            </a:xfrm>
            <a:custGeom>
              <a:avLst/>
              <a:gdLst>
                <a:gd name="connsiteX0" fmla="*/ 0 w 57723"/>
                <a:gd name="connsiteY0" fmla="*/ 28862 h 57719"/>
                <a:gd name="connsiteX1" fmla="*/ 2198 w 57723"/>
                <a:gd name="connsiteY1" fmla="*/ 39907 h 57719"/>
                <a:gd name="connsiteX2" fmla="*/ 8455 w 57723"/>
                <a:gd name="connsiteY2" fmla="*/ 49269 h 57719"/>
                <a:gd name="connsiteX3" fmla="*/ 17817 w 57723"/>
                <a:gd name="connsiteY3" fmla="*/ 55526 h 57719"/>
                <a:gd name="connsiteX4" fmla="*/ 28862 w 57723"/>
                <a:gd name="connsiteY4" fmla="*/ 57720 h 57719"/>
                <a:gd name="connsiteX5" fmla="*/ 39907 w 57723"/>
                <a:gd name="connsiteY5" fmla="*/ 55526 h 57719"/>
                <a:gd name="connsiteX6" fmla="*/ 49269 w 57723"/>
                <a:gd name="connsiteY6" fmla="*/ 49269 h 57719"/>
                <a:gd name="connsiteX7" fmla="*/ 55526 w 57723"/>
                <a:gd name="connsiteY7" fmla="*/ 39907 h 57719"/>
                <a:gd name="connsiteX8" fmla="*/ 57724 w 57723"/>
                <a:gd name="connsiteY8" fmla="*/ 28862 h 57719"/>
                <a:gd name="connsiteX9" fmla="*/ 55526 w 57723"/>
                <a:gd name="connsiteY9" fmla="*/ 17817 h 57719"/>
                <a:gd name="connsiteX10" fmla="*/ 49269 w 57723"/>
                <a:gd name="connsiteY10" fmla="*/ 8454 h 57719"/>
                <a:gd name="connsiteX11" fmla="*/ 39907 w 57723"/>
                <a:gd name="connsiteY11" fmla="*/ 2198 h 57719"/>
                <a:gd name="connsiteX12" fmla="*/ 28862 w 57723"/>
                <a:gd name="connsiteY12" fmla="*/ 0 h 57719"/>
                <a:gd name="connsiteX13" fmla="*/ 17817 w 57723"/>
                <a:gd name="connsiteY13" fmla="*/ 2198 h 57719"/>
                <a:gd name="connsiteX14" fmla="*/ 8455 w 57723"/>
                <a:gd name="connsiteY14" fmla="*/ 8454 h 57719"/>
                <a:gd name="connsiteX15" fmla="*/ 2198 w 57723"/>
                <a:gd name="connsiteY15" fmla="*/ 17817 h 57719"/>
                <a:gd name="connsiteX16" fmla="*/ 0 w 57723"/>
                <a:gd name="connsiteY16" fmla="*/ 28862 h 57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723" h="57719">
                  <a:moveTo>
                    <a:pt x="0" y="28862"/>
                  </a:moveTo>
                  <a:cubicBezTo>
                    <a:pt x="0" y="32649"/>
                    <a:pt x="747" y="36405"/>
                    <a:pt x="2198" y="39907"/>
                  </a:cubicBezTo>
                  <a:cubicBezTo>
                    <a:pt x="3648" y="43405"/>
                    <a:pt x="5775" y="46589"/>
                    <a:pt x="8455" y="49269"/>
                  </a:cubicBezTo>
                  <a:cubicBezTo>
                    <a:pt x="11135" y="51949"/>
                    <a:pt x="14318" y="54075"/>
                    <a:pt x="17817" y="55526"/>
                  </a:cubicBezTo>
                  <a:cubicBezTo>
                    <a:pt x="21319" y="56977"/>
                    <a:pt x="25074" y="57720"/>
                    <a:pt x="28862" y="57720"/>
                  </a:cubicBezTo>
                  <a:cubicBezTo>
                    <a:pt x="32653" y="57720"/>
                    <a:pt x="36405" y="56977"/>
                    <a:pt x="39907" y="55526"/>
                  </a:cubicBezTo>
                  <a:cubicBezTo>
                    <a:pt x="43409" y="54075"/>
                    <a:pt x="46589" y="51949"/>
                    <a:pt x="49269" y="49269"/>
                  </a:cubicBezTo>
                  <a:cubicBezTo>
                    <a:pt x="51949" y="46589"/>
                    <a:pt x="54075" y="43405"/>
                    <a:pt x="55526" y="39907"/>
                  </a:cubicBezTo>
                  <a:cubicBezTo>
                    <a:pt x="56977" y="36405"/>
                    <a:pt x="57724" y="32649"/>
                    <a:pt x="57724" y="28862"/>
                  </a:cubicBezTo>
                  <a:cubicBezTo>
                    <a:pt x="57724" y="25070"/>
                    <a:pt x="56977" y="21318"/>
                    <a:pt x="55526" y="17817"/>
                  </a:cubicBezTo>
                  <a:cubicBezTo>
                    <a:pt x="54075" y="14315"/>
                    <a:pt x="51949" y="11134"/>
                    <a:pt x="49269" y="8454"/>
                  </a:cubicBezTo>
                  <a:cubicBezTo>
                    <a:pt x="46589" y="5774"/>
                    <a:pt x="43409" y="3648"/>
                    <a:pt x="39907" y="2198"/>
                  </a:cubicBezTo>
                  <a:cubicBezTo>
                    <a:pt x="36405" y="747"/>
                    <a:pt x="32653" y="0"/>
                    <a:pt x="28862" y="0"/>
                  </a:cubicBezTo>
                  <a:cubicBezTo>
                    <a:pt x="25074" y="0"/>
                    <a:pt x="21319" y="747"/>
                    <a:pt x="17817" y="2198"/>
                  </a:cubicBezTo>
                  <a:cubicBezTo>
                    <a:pt x="14318" y="3648"/>
                    <a:pt x="11135" y="5774"/>
                    <a:pt x="8455" y="8454"/>
                  </a:cubicBezTo>
                  <a:cubicBezTo>
                    <a:pt x="5775" y="11134"/>
                    <a:pt x="3648" y="14315"/>
                    <a:pt x="2198" y="17817"/>
                  </a:cubicBezTo>
                  <a:cubicBezTo>
                    <a:pt x="747" y="21318"/>
                    <a:pt x="0" y="25070"/>
                    <a:pt x="0" y="28862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7890257" y="3912046"/>
              <a:ext cx="115400" cy="17498"/>
            </a:xfrm>
            <a:custGeom>
              <a:avLst/>
              <a:gdLst>
                <a:gd name="connsiteX0" fmla="*/ 0 w 115400"/>
                <a:gd name="connsiteY0" fmla="*/ 0 h 17498"/>
                <a:gd name="connsiteX1" fmla="*/ 57702 w 115400"/>
                <a:gd name="connsiteY1" fmla="*/ 17499 h 17498"/>
                <a:gd name="connsiteX2" fmla="*/ 115401 w 115400"/>
                <a:gd name="connsiteY2" fmla="*/ 0 h 17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400" h="17498">
                  <a:moveTo>
                    <a:pt x="0" y="0"/>
                  </a:moveTo>
                  <a:cubicBezTo>
                    <a:pt x="17081" y="11410"/>
                    <a:pt x="37159" y="17499"/>
                    <a:pt x="57702" y="17499"/>
                  </a:cubicBezTo>
                  <a:cubicBezTo>
                    <a:pt x="78242" y="17499"/>
                    <a:pt x="98320" y="11410"/>
                    <a:pt x="115401" y="0"/>
                  </a:cubicBezTo>
                </a:path>
              </a:pathLst>
            </a:custGeom>
            <a:noFill/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7697858" y="3425980"/>
              <a:ext cx="500196" cy="330415"/>
            </a:xfrm>
            <a:custGeom>
              <a:avLst/>
              <a:gdLst>
                <a:gd name="connsiteX0" fmla="*/ 500174 w 500196"/>
                <a:gd name="connsiteY0" fmla="*/ 253482 h 330415"/>
                <a:gd name="connsiteX1" fmla="*/ 482118 w 500196"/>
                <a:gd name="connsiteY1" fmla="*/ 156741 h 330415"/>
                <a:gd name="connsiteX2" fmla="*/ 428139 w 500196"/>
                <a:gd name="connsiteY2" fmla="*/ 74454 h 330415"/>
                <a:gd name="connsiteX3" fmla="*/ 346588 w 500196"/>
                <a:gd name="connsiteY3" fmla="*/ 19364 h 330415"/>
                <a:gd name="connsiteX4" fmla="*/ 250098 w 500196"/>
                <a:gd name="connsiteY4" fmla="*/ 0 h 330415"/>
                <a:gd name="connsiteX5" fmla="*/ 153610 w 500196"/>
                <a:gd name="connsiteY5" fmla="*/ 19364 h 330415"/>
                <a:gd name="connsiteX6" fmla="*/ 72061 w 500196"/>
                <a:gd name="connsiteY6" fmla="*/ 74454 h 330415"/>
                <a:gd name="connsiteX7" fmla="*/ 18079 w 500196"/>
                <a:gd name="connsiteY7" fmla="*/ 156741 h 330415"/>
                <a:gd name="connsiteX8" fmla="*/ 23 w 500196"/>
                <a:gd name="connsiteY8" fmla="*/ 253482 h 330415"/>
                <a:gd name="connsiteX9" fmla="*/ 23 w 500196"/>
                <a:gd name="connsiteY9" fmla="*/ 311205 h 330415"/>
                <a:gd name="connsiteX10" fmla="*/ 5649 w 500196"/>
                <a:gd name="connsiteY10" fmla="*/ 324787 h 330415"/>
                <a:gd name="connsiteX11" fmla="*/ 19233 w 500196"/>
                <a:gd name="connsiteY11" fmla="*/ 330415 h 330415"/>
                <a:gd name="connsiteX12" fmla="*/ 57745 w 500196"/>
                <a:gd name="connsiteY12" fmla="*/ 330415 h 330415"/>
                <a:gd name="connsiteX13" fmla="*/ 71329 w 500196"/>
                <a:gd name="connsiteY13" fmla="*/ 324787 h 330415"/>
                <a:gd name="connsiteX14" fmla="*/ 76955 w 500196"/>
                <a:gd name="connsiteY14" fmla="*/ 311205 h 330415"/>
                <a:gd name="connsiteX15" fmla="*/ 90545 w 500196"/>
                <a:gd name="connsiteY15" fmla="*/ 244538 h 330415"/>
                <a:gd name="connsiteX16" fmla="*/ 129051 w 500196"/>
                <a:gd name="connsiteY16" fmla="*/ 188443 h 330415"/>
                <a:gd name="connsiteX17" fmla="*/ 143959 w 500196"/>
                <a:gd name="connsiteY17" fmla="*/ 179367 h 330415"/>
                <a:gd name="connsiteX18" fmla="*/ 161343 w 500196"/>
                <a:gd name="connsiteY18" fmla="*/ 177830 h 330415"/>
                <a:gd name="connsiteX19" fmla="*/ 225377 w 500196"/>
                <a:gd name="connsiteY19" fmla="*/ 209344 h 330415"/>
                <a:gd name="connsiteX20" fmla="*/ 310458 w 500196"/>
                <a:gd name="connsiteY20" fmla="*/ 252163 h 330415"/>
                <a:gd name="connsiteX21" fmla="*/ 403758 w 500196"/>
                <a:gd name="connsiteY21" fmla="*/ 232992 h 330415"/>
                <a:gd name="connsiteX22" fmla="*/ 422054 w 500196"/>
                <a:gd name="connsiteY22" fmla="*/ 292999 h 330415"/>
                <a:gd name="connsiteX23" fmla="*/ 428721 w 500196"/>
                <a:gd name="connsiteY23" fmla="*/ 306017 h 330415"/>
                <a:gd name="connsiteX24" fmla="*/ 442361 w 500196"/>
                <a:gd name="connsiteY24" fmla="*/ 311294 h 330415"/>
                <a:gd name="connsiteX25" fmla="*/ 480828 w 500196"/>
                <a:gd name="connsiteY25" fmla="*/ 311294 h 330415"/>
                <a:gd name="connsiteX26" fmla="*/ 494414 w 500196"/>
                <a:gd name="connsiteY26" fmla="*/ 305642 h 330415"/>
                <a:gd name="connsiteX27" fmla="*/ 500038 w 500196"/>
                <a:gd name="connsiteY27" fmla="*/ 292041 h 330415"/>
                <a:gd name="connsiteX28" fmla="*/ 500174 w 500196"/>
                <a:gd name="connsiteY28" fmla="*/ 253482 h 3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0196" h="330415">
                  <a:moveTo>
                    <a:pt x="500174" y="253482"/>
                  </a:moveTo>
                  <a:cubicBezTo>
                    <a:pt x="500624" y="220357"/>
                    <a:pt x="494485" y="187471"/>
                    <a:pt x="482118" y="156741"/>
                  </a:cubicBezTo>
                  <a:cubicBezTo>
                    <a:pt x="469754" y="126007"/>
                    <a:pt x="451405" y="98034"/>
                    <a:pt x="428139" y="74454"/>
                  </a:cubicBezTo>
                  <a:cubicBezTo>
                    <a:pt x="404873" y="50870"/>
                    <a:pt x="377151" y="32146"/>
                    <a:pt x="346588" y="19364"/>
                  </a:cubicBezTo>
                  <a:cubicBezTo>
                    <a:pt x="316026" y="6582"/>
                    <a:pt x="283226" y="0"/>
                    <a:pt x="250098" y="0"/>
                  </a:cubicBezTo>
                  <a:cubicBezTo>
                    <a:pt x="216973" y="0"/>
                    <a:pt x="184173" y="6582"/>
                    <a:pt x="153610" y="19364"/>
                  </a:cubicBezTo>
                  <a:cubicBezTo>
                    <a:pt x="123048" y="32146"/>
                    <a:pt x="95326" y="50870"/>
                    <a:pt x="72061" y="74454"/>
                  </a:cubicBezTo>
                  <a:cubicBezTo>
                    <a:pt x="48795" y="98034"/>
                    <a:pt x="30445" y="126007"/>
                    <a:pt x="18079" y="156741"/>
                  </a:cubicBezTo>
                  <a:cubicBezTo>
                    <a:pt x="5712" y="187471"/>
                    <a:pt x="-425" y="220357"/>
                    <a:pt x="23" y="253482"/>
                  </a:cubicBezTo>
                  <a:lnTo>
                    <a:pt x="23" y="311205"/>
                  </a:lnTo>
                  <a:cubicBezTo>
                    <a:pt x="23" y="316301"/>
                    <a:pt x="2047" y="321186"/>
                    <a:pt x="5649" y="324787"/>
                  </a:cubicBezTo>
                  <a:cubicBezTo>
                    <a:pt x="9252" y="328389"/>
                    <a:pt x="14138" y="330415"/>
                    <a:pt x="19233" y="330415"/>
                  </a:cubicBezTo>
                  <a:lnTo>
                    <a:pt x="57745" y="330415"/>
                  </a:lnTo>
                  <a:cubicBezTo>
                    <a:pt x="62840" y="330415"/>
                    <a:pt x="67726" y="328389"/>
                    <a:pt x="71329" y="324787"/>
                  </a:cubicBezTo>
                  <a:cubicBezTo>
                    <a:pt x="74931" y="321186"/>
                    <a:pt x="76955" y="316301"/>
                    <a:pt x="76955" y="311205"/>
                  </a:cubicBezTo>
                  <a:cubicBezTo>
                    <a:pt x="76974" y="288296"/>
                    <a:pt x="81595" y="265624"/>
                    <a:pt x="90545" y="244538"/>
                  </a:cubicBezTo>
                  <a:cubicBezTo>
                    <a:pt x="99492" y="223448"/>
                    <a:pt x="112589" y="204373"/>
                    <a:pt x="129051" y="188443"/>
                  </a:cubicBezTo>
                  <a:cubicBezTo>
                    <a:pt x="133257" y="184313"/>
                    <a:pt x="138359" y="181207"/>
                    <a:pt x="143959" y="179367"/>
                  </a:cubicBezTo>
                  <a:cubicBezTo>
                    <a:pt x="149558" y="177527"/>
                    <a:pt x="155508" y="177001"/>
                    <a:pt x="161343" y="177830"/>
                  </a:cubicBezTo>
                  <a:cubicBezTo>
                    <a:pt x="185620" y="180854"/>
                    <a:pt x="208172" y="191956"/>
                    <a:pt x="225377" y="209344"/>
                  </a:cubicBezTo>
                  <a:cubicBezTo>
                    <a:pt x="248111" y="232785"/>
                    <a:pt x="278088" y="247872"/>
                    <a:pt x="310458" y="252163"/>
                  </a:cubicBezTo>
                  <a:cubicBezTo>
                    <a:pt x="342829" y="256455"/>
                    <a:pt x="375704" y="249697"/>
                    <a:pt x="403758" y="232992"/>
                  </a:cubicBezTo>
                  <a:cubicBezTo>
                    <a:pt x="413413" y="251731"/>
                    <a:pt x="419609" y="272059"/>
                    <a:pt x="422054" y="292999"/>
                  </a:cubicBezTo>
                  <a:cubicBezTo>
                    <a:pt x="422604" y="298009"/>
                    <a:pt x="424977" y="302644"/>
                    <a:pt x="428721" y="306017"/>
                  </a:cubicBezTo>
                  <a:cubicBezTo>
                    <a:pt x="432466" y="309390"/>
                    <a:pt x="437322" y="311270"/>
                    <a:pt x="442361" y="311294"/>
                  </a:cubicBezTo>
                  <a:lnTo>
                    <a:pt x="480828" y="311294"/>
                  </a:lnTo>
                  <a:cubicBezTo>
                    <a:pt x="485927" y="311284"/>
                    <a:pt x="490812" y="309251"/>
                    <a:pt x="494414" y="305642"/>
                  </a:cubicBezTo>
                  <a:cubicBezTo>
                    <a:pt x="498016" y="302029"/>
                    <a:pt x="500038" y="297141"/>
                    <a:pt x="500038" y="292041"/>
                  </a:cubicBezTo>
                  <a:lnTo>
                    <a:pt x="500174" y="253482"/>
                  </a:ln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rgbClr val="FFFFFF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7697858" y="3425980"/>
              <a:ext cx="500196" cy="330415"/>
            </a:xfrm>
            <a:custGeom>
              <a:avLst/>
              <a:gdLst>
                <a:gd name="connsiteX0" fmla="*/ 500174 w 500196"/>
                <a:gd name="connsiteY0" fmla="*/ 253482 h 330415"/>
                <a:gd name="connsiteX1" fmla="*/ 482118 w 500196"/>
                <a:gd name="connsiteY1" fmla="*/ 156741 h 330415"/>
                <a:gd name="connsiteX2" fmla="*/ 428139 w 500196"/>
                <a:gd name="connsiteY2" fmla="*/ 74454 h 330415"/>
                <a:gd name="connsiteX3" fmla="*/ 346588 w 500196"/>
                <a:gd name="connsiteY3" fmla="*/ 19364 h 330415"/>
                <a:gd name="connsiteX4" fmla="*/ 250098 w 500196"/>
                <a:gd name="connsiteY4" fmla="*/ 0 h 330415"/>
                <a:gd name="connsiteX5" fmla="*/ 153610 w 500196"/>
                <a:gd name="connsiteY5" fmla="*/ 19364 h 330415"/>
                <a:gd name="connsiteX6" fmla="*/ 72061 w 500196"/>
                <a:gd name="connsiteY6" fmla="*/ 74454 h 330415"/>
                <a:gd name="connsiteX7" fmla="*/ 18079 w 500196"/>
                <a:gd name="connsiteY7" fmla="*/ 156741 h 330415"/>
                <a:gd name="connsiteX8" fmla="*/ 23 w 500196"/>
                <a:gd name="connsiteY8" fmla="*/ 253482 h 330415"/>
                <a:gd name="connsiteX9" fmla="*/ 23 w 500196"/>
                <a:gd name="connsiteY9" fmla="*/ 311205 h 330415"/>
                <a:gd name="connsiteX10" fmla="*/ 5649 w 500196"/>
                <a:gd name="connsiteY10" fmla="*/ 324787 h 330415"/>
                <a:gd name="connsiteX11" fmla="*/ 19233 w 500196"/>
                <a:gd name="connsiteY11" fmla="*/ 330415 h 330415"/>
                <a:gd name="connsiteX12" fmla="*/ 57745 w 500196"/>
                <a:gd name="connsiteY12" fmla="*/ 330415 h 330415"/>
                <a:gd name="connsiteX13" fmla="*/ 71329 w 500196"/>
                <a:gd name="connsiteY13" fmla="*/ 324787 h 330415"/>
                <a:gd name="connsiteX14" fmla="*/ 76955 w 500196"/>
                <a:gd name="connsiteY14" fmla="*/ 311205 h 330415"/>
                <a:gd name="connsiteX15" fmla="*/ 90545 w 500196"/>
                <a:gd name="connsiteY15" fmla="*/ 244538 h 330415"/>
                <a:gd name="connsiteX16" fmla="*/ 129051 w 500196"/>
                <a:gd name="connsiteY16" fmla="*/ 188443 h 330415"/>
                <a:gd name="connsiteX17" fmla="*/ 143959 w 500196"/>
                <a:gd name="connsiteY17" fmla="*/ 179367 h 330415"/>
                <a:gd name="connsiteX18" fmla="*/ 161343 w 500196"/>
                <a:gd name="connsiteY18" fmla="*/ 177830 h 330415"/>
                <a:gd name="connsiteX19" fmla="*/ 225377 w 500196"/>
                <a:gd name="connsiteY19" fmla="*/ 209344 h 330415"/>
                <a:gd name="connsiteX20" fmla="*/ 310458 w 500196"/>
                <a:gd name="connsiteY20" fmla="*/ 252163 h 330415"/>
                <a:gd name="connsiteX21" fmla="*/ 403758 w 500196"/>
                <a:gd name="connsiteY21" fmla="*/ 232992 h 330415"/>
                <a:gd name="connsiteX22" fmla="*/ 422054 w 500196"/>
                <a:gd name="connsiteY22" fmla="*/ 292999 h 330415"/>
                <a:gd name="connsiteX23" fmla="*/ 428721 w 500196"/>
                <a:gd name="connsiteY23" fmla="*/ 306017 h 330415"/>
                <a:gd name="connsiteX24" fmla="*/ 442361 w 500196"/>
                <a:gd name="connsiteY24" fmla="*/ 311294 h 330415"/>
                <a:gd name="connsiteX25" fmla="*/ 480828 w 500196"/>
                <a:gd name="connsiteY25" fmla="*/ 311294 h 330415"/>
                <a:gd name="connsiteX26" fmla="*/ 494414 w 500196"/>
                <a:gd name="connsiteY26" fmla="*/ 305642 h 330415"/>
                <a:gd name="connsiteX27" fmla="*/ 500038 w 500196"/>
                <a:gd name="connsiteY27" fmla="*/ 292041 h 330415"/>
                <a:gd name="connsiteX28" fmla="*/ 500174 w 500196"/>
                <a:gd name="connsiteY28" fmla="*/ 253482 h 33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00196" h="330415">
                  <a:moveTo>
                    <a:pt x="500174" y="253482"/>
                  </a:moveTo>
                  <a:cubicBezTo>
                    <a:pt x="500624" y="220357"/>
                    <a:pt x="494485" y="187471"/>
                    <a:pt x="482118" y="156741"/>
                  </a:cubicBezTo>
                  <a:cubicBezTo>
                    <a:pt x="469754" y="126007"/>
                    <a:pt x="451405" y="98034"/>
                    <a:pt x="428139" y="74454"/>
                  </a:cubicBezTo>
                  <a:cubicBezTo>
                    <a:pt x="404873" y="50870"/>
                    <a:pt x="377151" y="32146"/>
                    <a:pt x="346588" y="19364"/>
                  </a:cubicBezTo>
                  <a:cubicBezTo>
                    <a:pt x="316026" y="6582"/>
                    <a:pt x="283226" y="0"/>
                    <a:pt x="250098" y="0"/>
                  </a:cubicBezTo>
                  <a:cubicBezTo>
                    <a:pt x="216973" y="0"/>
                    <a:pt x="184173" y="6582"/>
                    <a:pt x="153610" y="19364"/>
                  </a:cubicBezTo>
                  <a:cubicBezTo>
                    <a:pt x="123048" y="32146"/>
                    <a:pt x="95326" y="50870"/>
                    <a:pt x="72061" y="74454"/>
                  </a:cubicBezTo>
                  <a:cubicBezTo>
                    <a:pt x="48795" y="98034"/>
                    <a:pt x="30445" y="126007"/>
                    <a:pt x="18079" y="156741"/>
                  </a:cubicBezTo>
                  <a:cubicBezTo>
                    <a:pt x="5712" y="187471"/>
                    <a:pt x="-425" y="220357"/>
                    <a:pt x="23" y="253482"/>
                  </a:cubicBezTo>
                  <a:lnTo>
                    <a:pt x="23" y="311205"/>
                  </a:lnTo>
                  <a:cubicBezTo>
                    <a:pt x="23" y="316301"/>
                    <a:pt x="2047" y="321186"/>
                    <a:pt x="5649" y="324787"/>
                  </a:cubicBezTo>
                  <a:cubicBezTo>
                    <a:pt x="9252" y="328389"/>
                    <a:pt x="14138" y="330415"/>
                    <a:pt x="19233" y="330415"/>
                  </a:cubicBezTo>
                  <a:lnTo>
                    <a:pt x="57745" y="330415"/>
                  </a:lnTo>
                  <a:cubicBezTo>
                    <a:pt x="62840" y="330415"/>
                    <a:pt x="67726" y="328389"/>
                    <a:pt x="71329" y="324787"/>
                  </a:cubicBezTo>
                  <a:cubicBezTo>
                    <a:pt x="74931" y="321186"/>
                    <a:pt x="76955" y="316301"/>
                    <a:pt x="76955" y="311205"/>
                  </a:cubicBezTo>
                  <a:cubicBezTo>
                    <a:pt x="76974" y="288296"/>
                    <a:pt x="81595" y="265624"/>
                    <a:pt x="90545" y="244538"/>
                  </a:cubicBezTo>
                  <a:cubicBezTo>
                    <a:pt x="99492" y="223448"/>
                    <a:pt x="112589" y="204373"/>
                    <a:pt x="129051" y="188443"/>
                  </a:cubicBezTo>
                  <a:cubicBezTo>
                    <a:pt x="133257" y="184313"/>
                    <a:pt x="138359" y="181207"/>
                    <a:pt x="143959" y="179367"/>
                  </a:cubicBezTo>
                  <a:cubicBezTo>
                    <a:pt x="149558" y="177527"/>
                    <a:pt x="155508" y="177001"/>
                    <a:pt x="161343" y="177830"/>
                  </a:cubicBezTo>
                  <a:cubicBezTo>
                    <a:pt x="185620" y="180854"/>
                    <a:pt x="208172" y="191956"/>
                    <a:pt x="225377" y="209344"/>
                  </a:cubicBezTo>
                  <a:cubicBezTo>
                    <a:pt x="248111" y="232785"/>
                    <a:pt x="278088" y="247872"/>
                    <a:pt x="310458" y="252163"/>
                  </a:cubicBezTo>
                  <a:cubicBezTo>
                    <a:pt x="342829" y="256455"/>
                    <a:pt x="375704" y="249697"/>
                    <a:pt x="403758" y="232992"/>
                  </a:cubicBezTo>
                  <a:cubicBezTo>
                    <a:pt x="413413" y="251731"/>
                    <a:pt x="419609" y="272059"/>
                    <a:pt x="422054" y="292999"/>
                  </a:cubicBezTo>
                  <a:cubicBezTo>
                    <a:pt x="422604" y="298009"/>
                    <a:pt x="424977" y="302644"/>
                    <a:pt x="428721" y="306017"/>
                  </a:cubicBezTo>
                  <a:cubicBezTo>
                    <a:pt x="432466" y="309390"/>
                    <a:pt x="437322" y="311270"/>
                    <a:pt x="442361" y="311294"/>
                  </a:cubicBezTo>
                  <a:lnTo>
                    <a:pt x="480828" y="311294"/>
                  </a:lnTo>
                  <a:cubicBezTo>
                    <a:pt x="485927" y="311284"/>
                    <a:pt x="490812" y="309251"/>
                    <a:pt x="494414" y="305642"/>
                  </a:cubicBezTo>
                  <a:cubicBezTo>
                    <a:pt x="498016" y="302029"/>
                    <a:pt x="500038" y="297141"/>
                    <a:pt x="500038" y="292041"/>
                  </a:cubicBezTo>
                  <a:lnTo>
                    <a:pt x="500174" y="253482"/>
                  </a:lnTo>
                  <a:close/>
                </a:path>
              </a:pathLst>
            </a:custGeom>
            <a:noFill/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8025004" y="3583274"/>
              <a:ext cx="82508" cy="75697"/>
            </a:xfrm>
            <a:custGeom>
              <a:avLst/>
              <a:gdLst>
                <a:gd name="connsiteX0" fmla="*/ 76612 w 82508"/>
                <a:gd name="connsiteY0" fmla="*/ 75698 h 75697"/>
                <a:gd name="connsiteX1" fmla="*/ 81308 w 82508"/>
                <a:gd name="connsiteY1" fmla="*/ 70588 h 75697"/>
                <a:gd name="connsiteX2" fmla="*/ 82401 w 82508"/>
                <a:gd name="connsiteY2" fmla="*/ 63734 h 75697"/>
                <a:gd name="connsiteX3" fmla="*/ 79525 w 82508"/>
                <a:gd name="connsiteY3" fmla="*/ 57420 h 75697"/>
                <a:gd name="connsiteX4" fmla="*/ 73639 w 82508"/>
                <a:gd name="connsiteY4" fmla="*/ 53743 h 75697"/>
                <a:gd name="connsiteX5" fmla="*/ 0 w 82508"/>
                <a:gd name="connsiteY5" fmla="*/ 0 h 7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508" h="75697">
                  <a:moveTo>
                    <a:pt x="76612" y="75698"/>
                  </a:moveTo>
                  <a:cubicBezTo>
                    <a:pt x="78646" y="74493"/>
                    <a:pt x="80279" y="72714"/>
                    <a:pt x="81308" y="70588"/>
                  </a:cubicBezTo>
                  <a:cubicBezTo>
                    <a:pt x="82337" y="68462"/>
                    <a:pt x="82716" y="66078"/>
                    <a:pt x="82401" y="63734"/>
                  </a:cubicBezTo>
                  <a:cubicBezTo>
                    <a:pt x="82083" y="61394"/>
                    <a:pt x="81083" y="59196"/>
                    <a:pt x="79525" y="57420"/>
                  </a:cubicBezTo>
                  <a:cubicBezTo>
                    <a:pt x="77967" y="55640"/>
                    <a:pt x="75919" y="54365"/>
                    <a:pt x="73639" y="53743"/>
                  </a:cubicBezTo>
                  <a:cubicBezTo>
                    <a:pt x="43448" y="45231"/>
                    <a:pt x="17313" y="26157"/>
                    <a:pt x="0" y="0"/>
                  </a:cubicBezTo>
                </a:path>
              </a:pathLst>
            </a:custGeom>
            <a:solidFill>
              <a:srgbClr val="FFDF3D"/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8025004" y="3583274"/>
              <a:ext cx="82508" cy="75697"/>
            </a:xfrm>
            <a:custGeom>
              <a:avLst/>
              <a:gdLst>
                <a:gd name="connsiteX0" fmla="*/ 76612 w 82508"/>
                <a:gd name="connsiteY0" fmla="*/ 75698 h 75697"/>
                <a:gd name="connsiteX1" fmla="*/ 81308 w 82508"/>
                <a:gd name="connsiteY1" fmla="*/ 70588 h 75697"/>
                <a:gd name="connsiteX2" fmla="*/ 82401 w 82508"/>
                <a:gd name="connsiteY2" fmla="*/ 63734 h 75697"/>
                <a:gd name="connsiteX3" fmla="*/ 79525 w 82508"/>
                <a:gd name="connsiteY3" fmla="*/ 57420 h 75697"/>
                <a:gd name="connsiteX4" fmla="*/ 73639 w 82508"/>
                <a:gd name="connsiteY4" fmla="*/ 53743 h 75697"/>
                <a:gd name="connsiteX5" fmla="*/ 0 w 82508"/>
                <a:gd name="connsiteY5" fmla="*/ 0 h 75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508" h="75697">
                  <a:moveTo>
                    <a:pt x="76612" y="75698"/>
                  </a:moveTo>
                  <a:cubicBezTo>
                    <a:pt x="78646" y="74493"/>
                    <a:pt x="80279" y="72714"/>
                    <a:pt x="81308" y="70588"/>
                  </a:cubicBezTo>
                  <a:cubicBezTo>
                    <a:pt x="82337" y="68462"/>
                    <a:pt x="82716" y="66078"/>
                    <a:pt x="82401" y="63734"/>
                  </a:cubicBezTo>
                  <a:cubicBezTo>
                    <a:pt x="82083" y="61394"/>
                    <a:pt x="81083" y="59196"/>
                    <a:pt x="79525" y="57420"/>
                  </a:cubicBezTo>
                  <a:cubicBezTo>
                    <a:pt x="77967" y="55640"/>
                    <a:pt x="75919" y="54365"/>
                    <a:pt x="73639" y="53743"/>
                  </a:cubicBezTo>
                  <a:cubicBezTo>
                    <a:pt x="43448" y="45231"/>
                    <a:pt x="17313" y="26157"/>
                    <a:pt x="0" y="0"/>
                  </a:cubicBezTo>
                </a:path>
              </a:pathLst>
            </a:custGeom>
            <a:noFill/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7832537" y="3737138"/>
              <a:ext cx="57720" cy="57723"/>
            </a:xfrm>
            <a:custGeom>
              <a:avLst/>
              <a:gdLst>
                <a:gd name="connsiteX0" fmla="*/ 0 w 57720"/>
                <a:gd name="connsiteY0" fmla="*/ 28862 h 57723"/>
                <a:gd name="connsiteX1" fmla="*/ 2198 w 57720"/>
                <a:gd name="connsiteY1" fmla="*/ 39907 h 57723"/>
                <a:gd name="connsiteX2" fmla="*/ 8451 w 57720"/>
                <a:gd name="connsiteY2" fmla="*/ 49269 h 57723"/>
                <a:gd name="connsiteX3" fmla="*/ 17817 w 57720"/>
                <a:gd name="connsiteY3" fmla="*/ 55526 h 57723"/>
                <a:gd name="connsiteX4" fmla="*/ 28862 w 57720"/>
                <a:gd name="connsiteY4" fmla="*/ 57724 h 57723"/>
                <a:gd name="connsiteX5" fmla="*/ 39907 w 57720"/>
                <a:gd name="connsiteY5" fmla="*/ 55526 h 57723"/>
                <a:gd name="connsiteX6" fmla="*/ 49269 w 57720"/>
                <a:gd name="connsiteY6" fmla="*/ 49269 h 57723"/>
                <a:gd name="connsiteX7" fmla="*/ 55526 w 57720"/>
                <a:gd name="connsiteY7" fmla="*/ 39907 h 57723"/>
                <a:gd name="connsiteX8" fmla="*/ 57720 w 57720"/>
                <a:gd name="connsiteY8" fmla="*/ 28862 h 57723"/>
                <a:gd name="connsiteX9" fmla="*/ 55526 w 57720"/>
                <a:gd name="connsiteY9" fmla="*/ 17817 h 57723"/>
                <a:gd name="connsiteX10" fmla="*/ 49269 w 57720"/>
                <a:gd name="connsiteY10" fmla="*/ 8455 h 57723"/>
                <a:gd name="connsiteX11" fmla="*/ 39907 w 57720"/>
                <a:gd name="connsiteY11" fmla="*/ 2198 h 57723"/>
                <a:gd name="connsiteX12" fmla="*/ 28862 w 57720"/>
                <a:gd name="connsiteY12" fmla="*/ 0 h 57723"/>
                <a:gd name="connsiteX13" fmla="*/ 17817 w 57720"/>
                <a:gd name="connsiteY13" fmla="*/ 2198 h 57723"/>
                <a:gd name="connsiteX14" fmla="*/ 8451 w 57720"/>
                <a:gd name="connsiteY14" fmla="*/ 8455 h 57723"/>
                <a:gd name="connsiteX15" fmla="*/ 2198 w 57720"/>
                <a:gd name="connsiteY15" fmla="*/ 17817 h 57723"/>
                <a:gd name="connsiteX16" fmla="*/ 0 w 57720"/>
                <a:gd name="connsiteY16" fmla="*/ 28862 h 5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720" h="57723">
                  <a:moveTo>
                    <a:pt x="0" y="28862"/>
                  </a:moveTo>
                  <a:cubicBezTo>
                    <a:pt x="0" y="32650"/>
                    <a:pt x="747" y="36405"/>
                    <a:pt x="2198" y="39907"/>
                  </a:cubicBezTo>
                  <a:cubicBezTo>
                    <a:pt x="3648" y="43409"/>
                    <a:pt x="5771" y="46589"/>
                    <a:pt x="8451" y="49269"/>
                  </a:cubicBezTo>
                  <a:cubicBezTo>
                    <a:pt x="11131" y="51949"/>
                    <a:pt x="14315" y="54075"/>
                    <a:pt x="17817" y="55526"/>
                  </a:cubicBezTo>
                  <a:cubicBezTo>
                    <a:pt x="21318" y="56977"/>
                    <a:pt x="25071" y="57724"/>
                    <a:pt x="28862" y="57724"/>
                  </a:cubicBezTo>
                  <a:cubicBezTo>
                    <a:pt x="32650" y="57724"/>
                    <a:pt x="36405" y="56977"/>
                    <a:pt x="39907" y="55526"/>
                  </a:cubicBezTo>
                  <a:cubicBezTo>
                    <a:pt x="43405" y="54075"/>
                    <a:pt x="46589" y="51949"/>
                    <a:pt x="49269" y="49269"/>
                  </a:cubicBezTo>
                  <a:cubicBezTo>
                    <a:pt x="51949" y="46589"/>
                    <a:pt x="54075" y="43409"/>
                    <a:pt x="55526" y="39907"/>
                  </a:cubicBezTo>
                  <a:cubicBezTo>
                    <a:pt x="56977" y="36405"/>
                    <a:pt x="57720" y="32650"/>
                    <a:pt x="57720" y="28862"/>
                  </a:cubicBezTo>
                  <a:cubicBezTo>
                    <a:pt x="57720" y="25070"/>
                    <a:pt x="56977" y="21319"/>
                    <a:pt x="55526" y="17817"/>
                  </a:cubicBezTo>
                  <a:cubicBezTo>
                    <a:pt x="54075" y="14315"/>
                    <a:pt x="51949" y="11134"/>
                    <a:pt x="49269" y="8455"/>
                  </a:cubicBezTo>
                  <a:cubicBezTo>
                    <a:pt x="46589" y="5774"/>
                    <a:pt x="43405" y="3649"/>
                    <a:pt x="39907" y="2198"/>
                  </a:cubicBezTo>
                  <a:cubicBezTo>
                    <a:pt x="36405" y="747"/>
                    <a:pt x="32650" y="0"/>
                    <a:pt x="28862" y="0"/>
                  </a:cubicBezTo>
                  <a:cubicBezTo>
                    <a:pt x="25071" y="0"/>
                    <a:pt x="21318" y="747"/>
                    <a:pt x="17817" y="2198"/>
                  </a:cubicBezTo>
                  <a:cubicBezTo>
                    <a:pt x="14315" y="3649"/>
                    <a:pt x="11131" y="5774"/>
                    <a:pt x="8451" y="8455"/>
                  </a:cubicBezTo>
                  <a:cubicBezTo>
                    <a:pt x="5771" y="11134"/>
                    <a:pt x="3648" y="14315"/>
                    <a:pt x="2198" y="17817"/>
                  </a:cubicBezTo>
                  <a:cubicBezTo>
                    <a:pt x="747" y="21319"/>
                    <a:pt x="0" y="25070"/>
                    <a:pt x="0" y="288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8005658" y="3737138"/>
              <a:ext cx="57720" cy="57723"/>
            </a:xfrm>
            <a:custGeom>
              <a:avLst/>
              <a:gdLst>
                <a:gd name="connsiteX0" fmla="*/ 0 w 57720"/>
                <a:gd name="connsiteY0" fmla="*/ 28862 h 57723"/>
                <a:gd name="connsiteX1" fmla="*/ 8451 w 57720"/>
                <a:gd name="connsiteY1" fmla="*/ 49269 h 57723"/>
                <a:gd name="connsiteX2" fmla="*/ 28862 w 57720"/>
                <a:gd name="connsiteY2" fmla="*/ 57724 h 57723"/>
                <a:gd name="connsiteX3" fmla="*/ 49269 w 57720"/>
                <a:gd name="connsiteY3" fmla="*/ 49269 h 57723"/>
                <a:gd name="connsiteX4" fmla="*/ 57720 w 57720"/>
                <a:gd name="connsiteY4" fmla="*/ 28862 h 57723"/>
                <a:gd name="connsiteX5" fmla="*/ 49269 w 57720"/>
                <a:gd name="connsiteY5" fmla="*/ 8455 h 57723"/>
                <a:gd name="connsiteX6" fmla="*/ 28862 w 57720"/>
                <a:gd name="connsiteY6" fmla="*/ 0 h 57723"/>
                <a:gd name="connsiteX7" fmla="*/ 8451 w 57720"/>
                <a:gd name="connsiteY7" fmla="*/ 8455 h 57723"/>
                <a:gd name="connsiteX8" fmla="*/ 0 w 57720"/>
                <a:gd name="connsiteY8" fmla="*/ 28862 h 57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0" h="57723">
                  <a:moveTo>
                    <a:pt x="0" y="28862"/>
                  </a:moveTo>
                  <a:cubicBezTo>
                    <a:pt x="0" y="36516"/>
                    <a:pt x="3041" y="43856"/>
                    <a:pt x="8451" y="49269"/>
                  </a:cubicBezTo>
                  <a:cubicBezTo>
                    <a:pt x="13865" y="54683"/>
                    <a:pt x="21204" y="57724"/>
                    <a:pt x="28862" y="57724"/>
                  </a:cubicBezTo>
                  <a:cubicBezTo>
                    <a:pt x="36516" y="57724"/>
                    <a:pt x="43855" y="54683"/>
                    <a:pt x="49269" y="49269"/>
                  </a:cubicBezTo>
                  <a:cubicBezTo>
                    <a:pt x="54679" y="43856"/>
                    <a:pt x="57720" y="36516"/>
                    <a:pt x="57720" y="28862"/>
                  </a:cubicBezTo>
                  <a:cubicBezTo>
                    <a:pt x="57720" y="21208"/>
                    <a:pt x="54679" y="13865"/>
                    <a:pt x="49269" y="8455"/>
                  </a:cubicBezTo>
                  <a:cubicBezTo>
                    <a:pt x="43855" y="3041"/>
                    <a:pt x="36516" y="0"/>
                    <a:pt x="28862" y="0"/>
                  </a:cubicBezTo>
                  <a:cubicBezTo>
                    <a:pt x="21204" y="0"/>
                    <a:pt x="13865" y="3041"/>
                    <a:pt x="8451" y="8455"/>
                  </a:cubicBezTo>
                  <a:cubicBezTo>
                    <a:pt x="3041" y="13865"/>
                    <a:pt x="0" y="21208"/>
                    <a:pt x="0" y="28862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7755834" y="3313827"/>
              <a:ext cx="384478" cy="188350"/>
            </a:xfrm>
            <a:custGeom>
              <a:avLst/>
              <a:gdLst>
                <a:gd name="connsiteX0" fmla="*/ 192101 w 384478"/>
                <a:gd name="connsiteY0" fmla="*/ 115533 h 188350"/>
                <a:gd name="connsiteX1" fmla="*/ 287602 w 384478"/>
                <a:gd name="connsiteY1" fmla="*/ 134379 h 188350"/>
                <a:gd name="connsiteX2" fmla="*/ 368609 w 384478"/>
                <a:gd name="connsiteY2" fmla="*/ 188350 h 188350"/>
                <a:gd name="connsiteX3" fmla="*/ 384479 w 384478"/>
                <a:gd name="connsiteY3" fmla="*/ 134700 h 188350"/>
                <a:gd name="connsiteX4" fmla="*/ 192101 w 384478"/>
                <a:gd name="connsiteY4" fmla="*/ 0 h 188350"/>
                <a:gd name="connsiteX5" fmla="*/ 0 w 384478"/>
                <a:gd name="connsiteY5" fmla="*/ 134700 h 188350"/>
                <a:gd name="connsiteX6" fmla="*/ 15643 w 384478"/>
                <a:gd name="connsiteY6" fmla="*/ 188350 h 188350"/>
                <a:gd name="connsiteX7" fmla="*/ 96629 w 384478"/>
                <a:gd name="connsiteY7" fmla="*/ 134386 h 188350"/>
                <a:gd name="connsiteX8" fmla="*/ 192101 w 384478"/>
                <a:gd name="connsiteY8" fmla="*/ 115533 h 188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4478" h="188350">
                  <a:moveTo>
                    <a:pt x="192101" y="115533"/>
                  </a:moveTo>
                  <a:cubicBezTo>
                    <a:pt x="224865" y="115483"/>
                    <a:pt x="257314" y="121886"/>
                    <a:pt x="287602" y="134379"/>
                  </a:cubicBezTo>
                  <a:cubicBezTo>
                    <a:pt x="317886" y="146875"/>
                    <a:pt x="345411" y="165213"/>
                    <a:pt x="368609" y="188350"/>
                  </a:cubicBezTo>
                  <a:cubicBezTo>
                    <a:pt x="378836" y="172313"/>
                    <a:pt x="384336" y="153718"/>
                    <a:pt x="384479" y="134700"/>
                  </a:cubicBezTo>
                  <a:cubicBezTo>
                    <a:pt x="384479" y="60328"/>
                    <a:pt x="298354" y="0"/>
                    <a:pt x="192101" y="0"/>
                  </a:cubicBezTo>
                  <a:cubicBezTo>
                    <a:pt x="85851" y="0"/>
                    <a:pt x="0" y="60328"/>
                    <a:pt x="0" y="134700"/>
                  </a:cubicBezTo>
                  <a:cubicBezTo>
                    <a:pt x="74" y="153696"/>
                    <a:pt x="5495" y="172288"/>
                    <a:pt x="15643" y="188350"/>
                  </a:cubicBezTo>
                  <a:cubicBezTo>
                    <a:pt x="38830" y="165217"/>
                    <a:pt x="66348" y="146878"/>
                    <a:pt x="96629" y="134386"/>
                  </a:cubicBezTo>
                  <a:cubicBezTo>
                    <a:pt x="126906" y="121890"/>
                    <a:pt x="159348" y="115486"/>
                    <a:pt x="192101" y="115533"/>
                  </a:cubicBez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9636788" y="1485881"/>
              <a:ext cx="1008262" cy="1008262"/>
            </a:xfrm>
            <a:custGeom>
              <a:avLst/>
              <a:gdLst>
                <a:gd name="connsiteX0" fmla="*/ 0 w 1008262"/>
                <a:gd name="connsiteY0" fmla="*/ 504133 h 1008262"/>
                <a:gd name="connsiteX1" fmla="*/ 147657 w 1008262"/>
                <a:gd name="connsiteY1" fmla="*/ 860605 h 1008262"/>
                <a:gd name="connsiteX2" fmla="*/ 504133 w 1008262"/>
                <a:gd name="connsiteY2" fmla="*/ 1008263 h 1008262"/>
                <a:gd name="connsiteX3" fmla="*/ 860609 w 1008262"/>
                <a:gd name="connsiteY3" fmla="*/ 860605 h 1008262"/>
                <a:gd name="connsiteX4" fmla="*/ 1008262 w 1008262"/>
                <a:gd name="connsiteY4" fmla="*/ 504133 h 1008262"/>
                <a:gd name="connsiteX5" fmla="*/ 860609 w 1008262"/>
                <a:gd name="connsiteY5" fmla="*/ 147657 h 1008262"/>
                <a:gd name="connsiteX6" fmla="*/ 504133 w 1008262"/>
                <a:gd name="connsiteY6" fmla="*/ 0 h 1008262"/>
                <a:gd name="connsiteX7" fmla="*/ 147657 w 1008262"/>
                <a:gd name="connsiteY7" fmla="*/ 147657 h 1008262"/>
                <a:gd name="connsiteX8" fmla="*/ 0 w 1008262"/>
                <a:gd name="connsiteY8" fmla="*/ 504133 h 100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8262" h="1008262">
                  <a:moveTo>
                    <a:pt x="0" y="504133"/>
                  </a:moveTo>
                  <a:cubicBezTo>
                    <a:pt x="0" y="637836"/>
                    <a:pt x="53114" y="766062"/>
                    <a:pt x="147657" y="860605"/>
                  </a:cubicBezTo>
                  <a:cubicBezTo>
                    <a:pt x="242201" y="955149"/>
                    <a:pt x="370430" y="1008263"/>
                    <a:pt x="504133" y="1008263"/>
                  </a:cubicBezTo>
                  <a:cubicBezTo>
                    <a:pt x="637837" y="1008263"/>
                    <a:pt x="766066" y="955149"/>
                    <a:pt x="860609" y="860605"/>
                  </a:cubicBezTo>
                  <a:cubicBezTo>
                    <a:pt x="955149" y="766062"/>
                    <a:pt x="1008262" y="637836"/>
                    <a:pt x="1008262" y="504133"/>
                  </a:cubicBezTo>
                  <a:cubicBezTo>
                    <a:pt x="1008262" y="370426"/>
                    <a:pt x="955149" y="242201"/>
                    <a:pt x="860609" y="147657"/>
                  </a:cubicBezTo>
                  <a:cubicBezTo>
                    <a:pt x="766066" y="53114"/>
                    <a:pt x="637837" y="0"/>
                    <a:pt x="504133" y="0"/>
                  </a:cubicBezTo>
                  <a:cubicBezTo>
                    <a:pt x="370430" y="0"/>
                    <a:pt x="242201" y="53114"/>
                    <a:pt x="147657" y="147657"/>
                  </a:cubicBezTo>
                  <a:cubicBezTo>
                    <a:pt x="53114" y="242201"/>
                    <a:pt x="0" y="370426"/>
                    <a:pt x="0" y="504133"/>
                  </a:cubicBez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 hidden="1"/>
            <p:cNvSpPr/>
            <p:nvPr/>
          </p:nvSpPr>
          <p:spPr>
            <a:xfrm>
              <a:off x="9857424" y="1772116"/>
              <a:ext cx="610482" cy="610496"/>
            </a:xfrm>
            <a:custGeom>
              <a:avLst/>
              <a:gdLst>
                <a:gd name="connsiteX0" fmla="*/ 610483 w 610482"/>
                <a:gd name="connsiteY0" fmla="*/ 348757 h 610496"/>
                <a:gd name="connsiteX1" fmla="*/ 598001 w 610482"/>
                <a:gd name="connsiteY1" fmla="*/ 314825 h 610496"/>
                <a:gd name="connsiteX2" fmla="*/ 566849 w 610482"/>
                <a:gd name="connsiteY2" fmla="*/ 296476 h 610496"/>
                <a:gd name="connsiteX3" fmla="*/ 566849 w 610482"/>
                <a:gd name="connsiteY3" fmla="*/ 261579 h 610496"/>
                <a:gd name="connsiteX4" fmla="*/ 490233 w 610482"/>
                <a:gd name="connsiteY4" fmla="*/ 76612 h 610496"/>
                <a:gd name="connsiteX5" fmla="*/ 305270 w 610482"/>
                <a:gd name="connsiteY5" fmla="*/ 0 h 610496"/>
                <a:gd name="connsiteX6" fmla="*/ 120304 w 610482"/>
                <a:gd name="connsiteY6" fmla="*/ 76612 h 610496"/>
                <a:gd name="connsiteX7" fmla="*/ 43691 w 610482"/>
                <a:gd name="connsiteY7" fmla="*/ 261579 h 610496"/>
                <a:gd name="connsiteX8" fmla="*/ 43691 w 610482"/>
                <a:gd name="connsiteY8" fmla="*/ 296476 h 610496"/>
                <a:gd name="connsiteX9" fmla="*/ 11481 w 610482"/>
                <a:gd name="connsiteY9" fmla="*/ 315897 h 610496"/>
                <a:gd name="connsiteX10" fmla="*/ 72 w 610482"/>
                <a:gd name="connsiteY10" fmla="*/ 351734 h 610496"/>
                <a:gd name="connsiteX11" fmla="*/ 15130 w 610482"/>
                <a:gd name="connsiteY11" fmla="*/ 386199 h 610496"/>
                <a:gd name="connsiteX12" fmla="*/ 49180 w 610482"/>
                <a:gd name="connsiteY12" fmla="*/ 402179 h 610496"/>
                <a:gd name="connsiteX13" fmla="*/ 140239 w 610482"/>
                <a:gd name="connsiteY13" fmla="*/ 551841 h 610496"/>
                <a:gd name="connsiteX14" fmla="*/ 305317 w 610482"/>
                <a:gd name="connsiteY14" fmla="*/ 610497 h 610496"/>
                <a:gd name="connsiteX15" fmla="*/ 470390 w 610482"/>
                <a:gd name="connsiteY15" fmla="*/ 551841 h 610496"/>
                <a:gd name="connsiteX16" fmla="*/ 561450 w 610482"/>
                <a:gd name="connsiteY16" fmla="*/ 402179 h 610496"/>
                <a:gd name="connsiteX17" fmla="*/ 596275 w 610482"/>
                <a:gd name="connsiteY17" fmla="*/ 384927 h 610496"/>
                <a:gd name="connsiteX18" fmla="*/ 610483 w 610482"/>
                <a:gd name="connsiteY18" fmla="*/ 348757 h 61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0482" h="610496">
                  <a:moveTo>
                    <a:pt x="610483" y="348757"/>
                  </a:moveTo>
                  <a:cubicBezTo>
                    <a:pt x="610369" y="336344"/>
                    <a:pt x="605955" y="324355"/>
                    <a:pt x="598001" y="314825"/>
                  </a:cubicBezTo>
                  <a:cubicBezTo>
                    <a:pt x="590047" y="305295"/>
                    <a:pt x="579041" y="298809"/>
                    <a:pt x="566849" y="296476"/>
                  </a:cubicBezTo>
                  <a:lnTo>
                    <a:pt x="566849" y="261579"/>
                  </a:lnTo>
                  <a:cubicBezTo>
                    <a:pt x="566849" y="192202"/>
                    <a:pt x="539288" y="125671"/>
                    <a:pt x="490233" y="76612"/>
                  </a:cubicBezTo>
                  <a:cubicBezTo>
                    <a:pt x="441178" y="27558"/>
                    <a:pt x="374643" y="0"/>
                    <a:pt x="305270" y="0"/>
                  </a:cubicBezTo>
                  <a:cubicBezTo>
                    <a:pt x="235894" y="0"/>
                    <a:pt x="169362" y="27558"/>
                    <a:pt x="120304" y="76612"/>
                  </a:cubicBezTo>
                  <a:cubicBezTo>
                    <a:pt x="71249" y="125671"/>
                    <a:pt x="43691" y="192202"/>
                    <a:pt x="43691" y="261579"/>
                  </a:cubicBezTo>
                  <a:lnTo>
                    <a:pt x="43691" y="296476"/>
                  </a:lnTo>
                  <a:cubicBezTo>
                    <a:pt x="30952" y="298827"/>
                    <a:pt x="19504" y="305731"/>
                    <a:pt x="11481" y="315897"/>
                  </a:cubicBezTo>
                  <a:cubicBezTo>
                    <a:pt x="3456" y="326063"/>
                    <a:pt x="-600" y="338802"/>
                    <a:pt x="72" y="351734"/>
                  </a:cubicBezTo>
                  <a:cubicBezTo>
                    <a:pt x="744" y="364669"/>
                    <a:pt x="6097" y="376919"/>
                    <a:pt x="15130" y="386199"/>
                  </a:cubicBezTo>
                  <a:cubicBezTo>
                    <a:pt x="24167" y="395482"/>
                    <a:pt x="36266" y="401160"/>
                    <a:pt x="49180" y="402179"/>
                  </a:cubicBezTo>
                  <a:cubicBezTo>
                    <a:pt x="61430" y="461049"/>
                    <a:pt x="93589" y="513899"/>
                    <a:pt x="140239" y="551841"/>
                  </a:cubicBezTo>
                  <a:cubicBezTo>
                    <a:pt x="186889" y="589782"/>
                    <a:pt x="245185" y="610497"/>
                    <a:pt x="305317" y="610497"/>
                  </a:cubicBezTo>
                  <a:cubicBezTo>
                    <a:pt x="365445" y="610497"/>
                    <a:pt x="423741" y="589782"/>
                    <a:pt x="470390" y="551841"/>
                  </a:cubicBezTo>
                  <a:cubicBezTo>
                    <a:pt x="517044" y="513899"/>
                    <a:pt x="549200" y="461049"/>
                    <a:pt x="561450" y="402179"/>
                  </a:cubicBezTo>
                  <a:cubicBezTo>
                    <a:pt x="574800" y="400953"/>
                    <a:pt x="587213" y="394803"/>
                    <a:pt x="596275" y="384927"/>
                  </a:cubicBezTo>
                  <a:cubicBezTo>
                    <a:pt x="605337" y="375054"/>
                    <a:pt x="610404" y="362161"/>
                    <a:pt x="610483" y="348757"/>
                  </a:cubicBezTo>
                  <a:close/>
                </a:path>
              </a:pathLst>
            </a:custGeom>
            <a:solidFill>
              <a:schemeClr val="bg1"/>
            </a:solidFill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9857424" y="1772116"/>
              <a:ext cx="610482" cy="610496"/>
            </a:xfrm>
            <a:custGeom>
              <a:avLst/>
              <a:gdLst>
                <a:gd name="connsiteX0" fmla="*/ 610483 w 610482"/>
                <a:gd name="connsiteY0" fmla="*/ 348757 h 610496"/>
                <a:gd name="connsiteX1" fmla="*/ 598001 w 610482"/>
                <a:gd name="connsiteY1" fmla="*/ 314825 h 610496"/>
                <a:gd name="connsiteX2" fmla="*/ 566849 w 610482"/>
                <a:gd name="connsiteY2" fmla="*/ 296476 h 610496"/>
                <a:gd name="connsiteX3" fmla="*/ 566849 w 610482"/>
                <a:gd name="connsiteY3" fmla="*/ 261579 h 610496"/>
                <a:gd name="connsiteX4" fmla="*/ 490233 w 610482"/>
                <a:gd name="connsiteY4" fmla="*/ 76612 h 610496"/>
                <a:gd name="connsiteX5" fmla="*/ 305270 w 610482"/>
                <a:gd name="connsiteY5" fmla="*/ 0 h 610496"/>
                <a:gd name="connsiteX6" fmla="*/ 120304 w 610482"/>
                <a:gd name="connsiteY6" fmla="*/ 76612 h 610496"/>
                <a:gd name="connsiteX7" fmla="*/ 43691 w 610482"/>
                <a:gd name="connsiteY7" fmla="*/ 261579 h 610496"/>
                <a:gd name="connsiteX8" fmla="*/ 43691 w 610482"/>
                <a:gd name="connsiteY8" fmla="*/ 296476 h 610496"/>
                <a:gd name="connsiteX9" fmla="*/ 11481 w 610482"/>
                <a:gd name="connsiteY9" fmla="*/ 315897 h 610496"/>
                <a:gd name="connsiteX10" fmla="*/ 72 w 610482"/>
                <a:gd name="connsiteY10" fmla="*/ 351734 h 610496"/>
                <a:gd name="connsiteX11" fmla="*/ 15130 w 610482"/>
                <a:gd name="connsiteY11" fmla="*/ 386199 h 610496"/>
                <a:gd name="connsiteX12" fmla="*/ 49180 w 610482"/>
                <a:gd name="connsiteY12" fmla="*/ 402179 h 610496"/>
                <a:gd name="connsiteX13" fmla="*/ 140239 w 610482"/>
                <a:gd name="connsiteY13" fmla="*/ 551841 h 610496"/>
                <a:gd name="connsiteX14" fmla="*/ 305317 w 610482"/>
                <a:gd name="connsiteY14" fmla="*/ 610497 h 610496"/>
                <a:gd name="connsiteX15" fmla="*/ 470390 w 610482"/>
                <a:gd name="connsiteY15" fmla="*/ 551841 h 610496"/>
                <a:gd name="connsiteX16" fmla="*/ 561450 w 610482"/>
                <a:gd name="connsiteY16" fmla="*/ 402179 h 610496"/>
                <a:gd name="connsiteX17" fmla="*/ 596275 w 610482"/>
                <a:gd name="connsiteY17" fmla="*/ 384927 h 610496"/>
                <a:gd name="connsiteX18" fmla="*/ 610483 w 610482"/>
                <a:gd name="connsiteY18" fmla="*/ 348757 h 61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10482" h="610496">
                  <a:moveTo>
                    <a:pt x="610483" y="348757"/>
                  </a:moveTo>
                  <a:cubicBezTo>
                    <a:pt x="610369" y="336344"/>
                    <a:pt x="605955" y="324355"/>
                    <a:pt x="598001" y="314825"/>
                  </a:cubicBezTo>
                  <a:cubicBezTo>
                    <a:pt x="590047" y="305295"/>
                    <a:pt x="579041" y="298809"/>
                    <a:pt x="566849" y="296476"/>
                  </a:cubicBezTo>
                  <a:lnTo>
                    <a:pt x="566849" y="261579"/>
                  </a:lnTo>
                  <a:cubicBezTo>
                    <a:pt x="566849" y="192202"/>
                    <a:pt x="539288" y="125671"/>
                    <a:pt x="490233" y="76612"/>
                  </a:cubicBezTo>
                  <a:cubicBezTo>
                    <a:pt x="441178" y="27558"/>
                    <a:pt x="374643" y="0"/>
                    <a:pt x="305270" y="0"/>
                  </a:cubicBezTo>
                  <a:cubicBezTo>
                    <a:pt x="235894" y="0"/>
                    <a:pt x="169362" y="27558"/>
                    <a:pt x="120304" y="76612"/>
                  </a:cubicBezTo>
                  <a:cubicBezTo>
                    <a:pt x="71249" y="125671"/>
                    <a:pt x="43691" y="192202"/>
                    <a:pt x="43691" y="261579"/>
                  </a:cubicBezTo>
                  <a:lnTo>
                    <a:pt x="43691" y="296476"/>
                  </a:lnTo>
                  <a:cubicBezTo>
                    <a:pt x="30952" y="298827"/>
                    <a:pt x="19504" y="305731"/>
                    <a:pt x="11481" y="315897"/>
                  </a:cubicBezTo>
                  <a:cubicBezTo>
                    <a:pt x="3456" y="326063"/>
                    <a:pt x="-600" y="338802"/>
                    <a:pt x="72" y="351734"/>
                  </a:cubicBezTo>
                  <a:cubicBezTo>
                    <a:pt x="744" y="364669"/>
                    <a:pt x="6097" y="376919"/>
                    <a:pt x="15130" y="386199"/>
                  </a:cubicBezTo>
                  <a:cubicBezTo>
                    <a:pt x="24167" y="395482"/>
                    <a:pt x="36266" y="401160"/>
                    <a:pt x="49180" y="402179"/>
                  </a:cubicBezTo>
                  <a:cubicBezTo>
                    <a:pt x="61430" y="461049"/>
                    <a:pt x="93589" y="513899"/>
                    <a:pt x="140239" y="551841"/>
                  </a:cubicBezTo>
                  <a:cubicBezTo>
                    <a:pt x="186889" y="589782"/>
                    <a:pt x="245185" y="610497"/>
                    <a:pt x="305317" y="610497"/>
                  </a:cubicBezTo>
                  <a:cubicBezTo>
                    <a:pt x="365445" y="610497"/>
                    <a:pt x="423741" y="589782"/>
                    <a:pt x="470390" y="551841"/>
                  </a:cubicBezTo>
                  <a:cubicBezTo>
                    <a:pt x="517044" y="513899"/>
                    <a:pt x="549200" y="461049"/>
                    <a:pt x="561450" y="402179"/>
                  </a:cubicBezTo>
                  <a:cubicBezTo>
                    <a:pt x="574800" y="400953"/>
                    <a:pt x="587213" y="394803"/>
                    <a:pt x="596275" y="384927"/>
                  </a:cubicBezTo>
                  <a:cubicBezTo>
                    <a:pt x="605337" y="375054"/>
                    <a:pt x="610404" y="362161"/>
                    <a:pt x="610483" y="348757"/>
                  </a:cubicBezTo>
                  <a:close/>
                </a:path>
              </a:pathLst>
            </a:custGeom>
            <a:noFill/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0031924" y="2033601"/>
              <a:ext cx="65406" cy="65406"/>
            </a:xfrm>
            <a:custGeom>
              <a:avLst/>
              <a:gdLst>
                <a:gd name="connsiteX0" fmla="*/ 0 w 65406"/>
                <a:gd name="connsiteY0" fmla="*/ 32703 h 65406"/>
                <a:gd name="connsiteX1" fmla="*/ 9580 w 65406"/>
                <a:gd name="connsiteY1" fmla="*/ 55830 h 65406"/>
                <a:gd name="connsiteX2" fmla="*/ 32703 w 65406"/>
                <a:gd name="connsiteY2" fmla="*/ 65406 h 65406"/>
                <a:gd name="connsiteX3" fmla="*/ 55830 w 65406"/>
                <a:gd name="connsiteY3" fmla="*/ 55830 h 65406"/>
                <a:gd name="connsiteX4" fmla="*/ 65406 w 65406"/>
                <a:gd name="connsiteY4" fmla="*/ 32703 h 65406"/>
                <a:gd name="connsiteX5" fmla="*/ 55830 w 65406"/>
                <a:gd name="connsiteY5" fmla="*/ 9580 h 65406"/>
                <a:gd name="connsiteX6" fmla="*/ 32703 w 65406"/>
                <a:gd name="connsiteY6" fmla="*/ 0 h 65406"/>
                <a:gd name="connsiteX7" fmla="*/ 9580 w 65406"/>
                <a:gd name="connsiteY7" fmla="*/ 9580 h 65406"/>
                <a:gd name="connsiteX8" fmla="*/ 0 w 65406"/>
                <a:gd name="connsiteY8" fmla="*/ 32703 h 6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06" h="65406">
                  <a:moveTo>
                    <a:pt x="0" y="32703"/>
                  </a:moveTo>
                  <a:cubicBezTo>
                    <a:pt x="0" y="41376"/>
                    <a:pt x="3448" y="49694"/>
                    <a:pt x="9580" y="55830"/>
                  </a:cubicBezTo>
                  <a:cubicBezTo>
                    <a:pt x="15712" y="61962"/>
                    <a:pt x="24031" y="65406"/>
                    <a:pt x="32703" y="65406"/>
                  </a:cubicBezTo>
                  <a:cubicBezTo>
                    <a:pt x="41379" y="65406"/>
                    <a:pt x="49694" y="61962"/>
                    <a:pt x="55830" y="55830"/>
                  </a:cubicBezTo>
                  <a:cubicBezTo>
                    <a:pt x="61962" y="49694"/>
                    <a:pt x="65406" y="41376"/>
                    <a:pt x="65406" y="32703"/>
                  </a:cubicBezTo>
                  <a:cubicBezTo>
                    <a:pt x="65406" y="24031"/>
                    <a:pt x="61962" y="15712"/>
                    <a:pt x="55830" y="9580"/>
                  </a:cubicBezTo>
                  <a:cubicBezTo>
                    <a:pt x="49694" y="3445"/>
                    <a:pt x="41379" y="0"/>
                    <a:pt x="32703" y="0"/>
                  </a:cubicBezTo>
                  <a:cubicBezTo>
                    <a:pt x="24031" y="0"/>
                    <a:pt x="15712" y="3445"/>
                    <a:pt x="9580" y="9580"/>
                  </a:cubicBezTo>
                  <a:cubicBezTo>
                    <a:pt x="3448" y="15712"/>
                    <a:pt x="0" y="24031"/>
                    <a:pt x="0" y="3270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0228100" y="2033601"/>
              <a:ext cx="65406" cy="65406"/>
            </a:xfrm>
            <a:custGeom>
              <a:avLst/>
              <a:gdLst>
                <a:gd name="connsiteX0" fmla="*/ 0 w 65406"/>
                <a:gd name="connsiteY0" fmla="*/ 32703 h 65406"/>
                <a:gd name="connsiteX1" fmla="*/ 9580 w 65406"/>
                <a:gd name="connsiteY1" fmla="*/ 55830 h 65406"/>
                <a:gd name="connsiteX2" fmla="*/ 32703 w 65406"/>
                <a:gd name="connsiteY2" fmla="*/ 65406 h 65406"/>
                <a:gd name="connsiteX3" fmla="*/ 55830 w 65406"/>
                <a:gd name="connsiteY3" fmla="*/ 55830 h 65406"/>
                <a:gd name="connsiteX4" fmla="*/ 65406 w 65406"/>
                <a:gd name="connsiteY4" fmla="*/ 32703 h 65406"/>
                <a:gd name="connsiteX5" fmla="*/ 55830 w 65406"/>
                <a:gd name="connsiteY5" fmla="*/ 9580 h 65406"/>
                <a:gd name="connsiteX6" fmla="*/ 32703 w 65406"/>
                <a:gd name="connsiteY6" fmla="*/ 0 h 65406"/>
                <a:gd name="connsiteX7" fmla="*/ 9580 w 65406"/>
                <a:gd name="connsiteY7" fmla="*/ 9580 h 65406"/>
                <a:gd name="connsiteX8" fmla="*/ 0 w 65406"/>
                <a:gd name="connsiteY8" fmla="*/ 32703 h 6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06" h="65406">
                  <a:moveTo>
                    <a:pt x="0" y="32703"/>
                  </a:moveTo>
                  <a:cubicBezTo>
                    <a:pt x="0" y="41376"/>
                    <a:pt x="3445" y="49694"/>
                    <a:pt x="9580" y="55830"/>
                  </a:cubicBezTo>
                  <a:cubicBezTo>
                    <a:pt x="15712" y="61962"/>
                    <a:pt x="24031" y="65406"/>
                    <a:pt x="32703" y="65406"/>
                  </a:cubicBezTo>
                  <a:cubicBezTo>
                    <a:pt x="41376" y="65406"/>
                    <a:pt x="49694" y="61962"/>
                    <a:pt x="55830" y="55830"/>
                  </a:cubicBezTo>
                  <a:cubicBezTo>
                    <a:pt x="61962" y="49694"/>
                    <a:pt x="65406" y="41376"/>
                    <a:pt x="65406" y="32703"/>
                  </a:cubicBezTo>
                  <a:cubicBezTo>
                    <a:pt x="65406" y="24031"/>
                    <a:pt x="61962" y="15712"/>
                    <a:pt x="55830" y="9580"/>
                  </a:cubicBezTo>
                  <a:cubicBezTo>
                    <a:pt x="49694" y="3445"/>
                    <a:pt x="41376" y="0"/>
                    <a:pt x="32703" y="0"/>
                  </a:cubicBezTo>
                  <a:cubicBezTo>
                    <a:pt x="24031" y="0"/>
                    <a:pt x="15712" y="3445"/>
                    <a:pt x="9580" y="9580"/>
                  </a:cubicBezTo>
                  <a:cubicBezTo>
                    <a:pt x="3445" y="15712"/>
                    <a:pt x="0" y="24031"/>
                    <a:pt x="0" y="3270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9988337" y="2120780"/>
              <a:ext cx="65406" cy="65406"/>
            </a:xfrm>
            <a:custGeom>
              <a:avLst/>
              <a:gdLst>
                <a:gd name="connsiteX0" fmla="*/ 0 w 65406"/>
                <a:gd name="connsiteY0" fmla="*/ 32703 h 65406"/>
                <a:gd name="connsiteX1" fmla="*/ 9576 w 65406"/>
                <a:gd name="connsiteY1" fmla="*/ 55826 h 65406"/>
                <a:gd name="connsiteX2" fmla="*/ 32703 w 65406"/>
                <a:gd name="connsiteY2" fmla="*/ 65406 h 65406"/>
                <a:gd name="connsiteX3" fmla="*/ 55826 w 65406"/>
                <a:gd name="connsiteY3" fmla="*/ 55826 h 65406"/>
                <a:gd name="connsiteX4" fmla="*/ 65406 w 65406"/>
                <a:gd name="connsiteY4" fmla="*/ 32703 h 65406"/>
                <a:gd name="connsiteX5" fmla="*/ 55826 w 65406"/>
                <a:gd name="connsiteY5" fmla="*/ 9580 h 65406"/>
                <a:gd name="connsiteX6" fmla="*/ 32703 w 65406"/>
                <a:gd name="connsiteY6" fmla="*/ 0 h 65406"/>
                <a:gd name="connsiteX7" fmla="*/ 9576 w 65406"/>
                <a:gd name="connsiteY7" fmla="*/ 9580 h 65406"/>
                <a:gd name="connsiteX8" fmla="*/ 0 w 65406"/>
                <a:gd name="connsiteY8" fmla="*/ 32703 h 6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06" h="65406">
                  <a:moveTo>
                    <a:pt x="0" y="32703"/>
                  </a:moveTo>
                  <a:cubicBezTo>
                    <a:pt x="0" y="41376"/>
                    <a:pt x="3445" y="49694"/>
                    <a:pt x="9576" y="55826"/>
                  </a:cubicBezTo>
                  <a:cubicBezTo>
                    <a:pt x="15712" y="61962"/>
                    <a:pt x="24031" y="65406"/>
                    <a:pt x="32703" y="65406"/>
                  </a:cubicBezTo>
                  <a:cubicBezTo>
                    <a:pt x="41376" y="65406"/>
                    <a:pt x="49694" y="61962"/>
                    <a:pt x="55826" y="55826"/>
                  </a:cubicBezTo>
                  <a:cubicBezTo>
                    <a:pt x="61962" y="49694"/>
                    <a:pt x="65406" y="41376"/>
                    <a:pt x="65406" y="32703"/>
                  </a:cubicBezTo>
                  <a:cubicBezTo>
                    <a:pt x="65406" y="24031"/>
                    <a:pt x="61962" y="15712"/>
                    <a:pt x="55826" y="9580"/>
                  </a:cubicBezTo>
                  <a:cubicBezTo>
                    <a:pt x="49694" y="3445"/>
                    <a:pt x="41376" y="0"/>
                    <a:pt x="32703" y="0"/>
                  </a:cubicBezTo>
                  <a:cubicBezTo>
                    <a:pt x="24031" y="0"/>
                    <a:pt x="15712" y="3445"/>
                    <a:pt x="9576" y="9580"/>
                  </a:cubicBezTo>
                  <a:cubicBezTo>
                    <a:pt x="3445" y="15712"/>
                    <a:pt x="0" y="24031"/>
                    <a:pt x="0" y="3270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0271691" y="2120780"/>
              <a:ext cx="65406" cy="65406"/>
            </a:xfrm>
            <a:custGeom>
              <a:avLst/>
              <a:gdLst>
                <a:gd name="connsiteX0" fmla="*/ 0 w 65406"/>
                <a:gd name="connsiteY0" fmla="*/ 32703 h 65406"/>
                <a:gd name="connsiteX1" fmla="*/ 9576 w 65406"/>
                <a:gd name="connsiteY1" fmla="*/ 55826 h 65406"/>
                <a:gd name="connsiteX2" fmla="*/ 32703 w 65406"/>
                <a:gd name="connsiteY2" fmla="*/ 65406 h 65406"/>
                <a:gd name="connsiteX3" fmla="*/ 55826 w 65406"/>
                <a:gd name="connsiteY3" fmla="*/ 55826 h 65406"/>
                <a:gd name="connsiteX4" fmla="*/ 65406 w 65406"/>
                <a:gd name="connsiteY4" fmla="*/ 32703 h 65406"/>
                <a:gd name="connsiteX5" fmla="*/ 55826 w 65406"/>
                <a:gd name="connsiteY5" fmla="*/ 9580 h 65406"/>
                <a:gd name="connsiteX6" fmla="*/ 32703 w 65406"/>
                <a:gd name="connsiteY6" fmla="*/ 0 h 65406"/>
                <a:gd name="connsiteX7" fmla="*/ 9576 w 65406"/>
                <a:gd name="connsiteY7" fmla="*/ 9580 h 65406"/>
                <a:gd name="connsiteX8" fmla="*/ 0 w 65406"/>
                <a:gd name="connsiteY8" fmla="*/ 32703 h 6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406" h="65406">
                  <a:moveTo>
                    <a:pt x="0" y="32703"/>
                  </a:moveTo>
                  <a:cubicBezTo>
                    <a:pt x="0" y="41376"/>
                    <a:pt x="3445" y="49694"/>
                    <a:pt x="9576" y="55826"/>
                  </a:cubicBezTo>
                  <a:cubicBezTo>
                    <a:pt x="15712" y="61962"/>
                    <a:pt x="24027" y="65406"/>
                    <a:pt x="32703" y="65406"/>
                  </a:cubicBezTo>
                  <a:cubicBezTo>
                    <a:pt x="41376" y="65406"/>
                    <a:pt x="49694" y="61962"/>
                    <a:pt x="55826" y="55826"/>
                  </a:cubicBezTo>
                  <a:cubicBezTo>
                    <a:pt x="61958" y="49694"/>
                    <a:pt x="65406" y="41376"/>
                    <a:pt x="65406" y="32703"/>
                  </a:cubicBezTo>
                  <a:cubicBezTo>
                    <a:pt x="65406" y="24031"/>
                    <a:pt x="61958" y="15712"/>
                    <a:pt x="55826" y="9580"/>
                  </a:cubicBezTo>
                  <a:cubicBezTo>
                    <a:pt x="49694" y="3445"/>
                    <a:pt x="41376" y="0"/>
                    <a:pt x="32703" y="0"/>
                  </a:cubicBezTo>
                  <a:cubicBezTo>
                    <a:pt x="24027" y="0"/>
                    <a:pt x="15712" y="3445"/>
                    <a:pt x="9576" y="9580"/>
                  </a:cubicBezTo>
                  <a:cubicBezTo>
                    <a:pt x="3445" y="15712"/>
                    <a:pt x="0" y="24031"/>
                    <a:pt x="0" y="3270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097334" y="2231789"/>
              <a:ext cx="130766" cy="19796"/>
            </a:xfrm>
            <a:custGeom>
              <a:avLst/>
              <a:gdLst>
                <a:gd name="connsiteX0" fmla="*/ 0 w 130766"/>
                <a:gd name="connsiteY0" fmla="*/ 0 h 19796"/>
                <a:gd name="connsiteX1" fmla="*/ 65381 w 130766"/>
                <a:gd name="connsiteY1" fmla="*/ 19796 h 19796"/>
                <a:gd name="connsiteX2" fmla="*/ 130766 w 130766"/>
                <a:gd name="connsiteY2" fmla="*/ 0 h 19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766" h="19796">
                  <a:moveTo>
                    <a:pt x="0" y="0"/>
                  </a:moveTo>
                  <a:cubicBezTo>
                    <a:pt x="19360" y="12907"/>
                    <a:pt x="42112" y="19796"/>
                    <a:pt x="65381" y="19796"/>
                  </a:cubicBezTo>
                  <a:cubicBezTo>
                    <a:pt x="88655" y="19796"/>
                    <a:pt x="111402" y="12907"/>
                    <a:pt x="130766" y="0"/>
                  </a:cubicBezTo>
                </a:path>
              </a:pathLst>
            </a:custGeom>
            <a:noFill/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879343" y="1837290"/>
              <a:ext cx="130723" cy="217991"/>
            </a:xfrm>
            <a:custGeom>
              <a:avLst/>
              <a:gdLst>
                <a:gd name="connsiteX0" fmla="*/ 0 w 130723"/>
                <a:gd name="connsiteY0" fmla="*/ 0 h 217991"/>
                <a:gd name="connsiteX1" fmla="*/ 0 w 130723"/>
                <a:gd name="connsiteY1" fmla="*/ 196176 h 217991"/>
                <a:gd name="connsiteX2" fmla="*/ 6375 w 130723"/>
                <a:gd name="connsiteY2" fmla="*/ 211584 h 217991"/>
                <a:gd name="connsiteX3" fmla="*/ 21772 w 130723"/>
                <a:gd name="connsiteY3" fmla="*/ 217991 h 217991"/>
                <a:gd name="connsiteX4" fmla="*/ 43820 w 130723"/>
                <a:gd name="connsiteY4" fmla="*/ 217991 h 217991"/>
                <a:gd name="connsiteX5" fmla="*/ 130723 w 130723"/>
                <a:gd name="connsiteY5" fmla="*/ 0 h 217991"/>
                <a:gd name="connsiteX6" fmla="*/ 0 w 130723"/>
                <a:gd name="connsiteY6" fmla="*/ 0 h 217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23" h="217991">
                  <a:moveTo>
                    <a:pt x="0" y="0"/>
                  </a:moveTo>
                  <a:lnTo>
                    <a:pt x="0" y="196176"/>
                  </a:lnTo>
                  <a:cubicBezTo>
                    <a:pt x="0" y="201954"/>
                    <a:pt x="2294" y="207496"/>
                    <a:pt x="6375" y="211584"/>
                  </a:cubicBezTo>
                  <a:cubicBezTo>
                    <a:pt x="10456" y="215676"/>
                    <a:pt x="15994" y="217981"/>
                    <a:pt x="21772" y="217991"/>
                  </a:cubicBezTo>
                  <a:lnTo>
                    <a:pt x="43820" y="217991"/>
                  </a:lnTo>
                  <a:lnTo>
                    <a:pt x="1307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9835667" y="1641185"/>
              <a:ext cx="610424" cy="392370"/>
            </a:xfrm>
            <a:custGeom>
              <a:avLst/>
              <a:gdLst>
                <a:gd name="connsiteX0" fmla="*/ 610425 w 610424"/>
                <a:gd name="connsiteY0" fmla="*/ 218017 h 392370"/>
                <a:gd name="connsiteX1" fmla="*/ 559326 w 610424"/>
                <a:gd name="connsiteY1" fmla="*/ 94726 h 392370"/>
                <a:gd name="connsiteX2" fmla="*/ 436021 w 610424"/>
                <a:gd name="connsiteY2" fmla="*/ 43659 h 392370"/>
                <a:gd name="connsiteX3" fmla="*/ 239848 w 610424"/>
                <a:gd name="connsiteY3" fmla="*/ 43659 h 392370"/>
                <a:gd name="connsiteX4" fmla="*/ 216358 w 610424"/>
                <a:gd name="connsiteY4" fmla="*/ 36784 h 392370"/>
                <a:gd name="connsiteX5" fmla="*/ 200284 w 610424"/>
                <a:gd name="connsiteY5" fmla="*/ 18321 h 392370"/>
                <a:gd name="connsiteX6" fmla="*/ 189843 w 610424"/>
                <a:gd name="connsiteY6" fmla="*/ 5668 h 392370"/>
                <a:gd name="connsiteX7" fmla="*/ 174442 w 610424"/>
                <a:gd name="connsiteY7" fmla="*/ 25 h 392370"/>
                <a:gd name="connsiteX8" fmla="*/ 137394 w 610424"/>
                <a:gd name="connsiteY8" fmla="*/ 25 h 392370"/>
                <a:gd name="connsiteX9" fmla="*/ 46302 w 610424"/>
                <a:gd name="connsiteY9" fmla="*/ 32954 h 392370"/>
                <a:gd name="connsiteX10" fmla="*/ 589 w 610424"/>
                <a:gd name="connsiteY10" fmla="*/ 118353 h 392370"/>
                <a:gd name="connsiteX11" fmla="*/ 29350 w 610424"/>
                <a:gd name="connsiteY11" fmla="*/ 213321 h 392370"/>
                <a:gd name="connsiteX12" fmla="*/ 116490 w 610424"/>
                <a:gd name="connsiteY12" fmla="*/ 260782 h 392370"/>
                <a:gd name="connsiteX13" fmla="*/ 153724 w 610424"/>
                <a:gd name="connsiteY13" fmla="*/ 320368 h 392370"/>
                <a:gd name="connsiteX14" fmla="*/ 217987 w 610424"/>
                <a:gd name="connsiteY14" fmla="*/ 348783 h 392370"/>
                <a:gd name="connsiteX15" fmla="*/ 261621 w 610424"/>
                <a:gd name="connsiteY15" fmla="*/ 348783 h 392370"/>
                <a:gd name="connsiteX16" fmla="*/ 266377 w 610424"/>
                <a:gd name="connsiteY16" fmla="*/ 347139 h 392370"/>
                <a:gd name="connsiteX17" fmla="*/ 269178 w 610424"/>
                <a:gd name="connsiteY17" fmla="*/ 342962 h 392370"/>
                <a:gd name="connsiteX18" fmla="*/ 268900 w 610424"/>
                <a:gd name="connsiteY18" fmla="*/ 337938 h 392370"/>
                <a:gd name="connsiteX19" fmla="*/ 265644 w 610424"/>
                <a:gd name="connsiteY19" fmla="*/ 334100 h 392370"/>
                <a:gd name="connsiteX20" fmla="*/ 225441 w 610424"/>
                <a:gd name="connsiteY20" fmla="*/ 280907 h 392370"/>
                <a:gd name="connsiteX21" fmla="*/ 225019 w 610424"/>
                <a:gd name="connsiteY21" fmla="*/ 273989 h 392370"/>
                <a:gd name="connsiteX22" fmla="*/ 227753 w 610424"/>
                <a:gd name="connsiteY22" fmla="*/ 267618 h 392370"/>
                <a:gd name="connsiteX23" fmla="*/ 233059 w 610424"/>
                <a:gd name="connsiteY23" fmla="*/ 263159 h 392370"/>
                <a:gd name="connsiteX24" fmla="*/ 239802 w 610424"/>
                <a:gd name="connsiteY24" fmla="*/ 261558 h 392370"/>
                <a:gd name="connsiteX25" fmla="*/ 417908 w 610424"/>
                <a:gd name="connsiteY25" fmla="*/ 261558 h 392370"/>
                <a:gd name="connsiteX26" fmla="*/ 434602 w 610424"/>
                <a:gd name="connsiteY26" fmla="*/ 264888 h 392370"/>
                <a:gd name="connsiteX27" fmla="*/ 448738 w 610424"/>
                <a:gd name="connsiteY27" fmla="*/ 274365 h 392370"/>
                <a:gd name="connsiteX28" fmla="*/ 566787 w 610424"/>
                <a:gd name="connsiteY28" fmla="*/ 392370 h 392370"/>
                <a:gd name="connsiteX29" fmla="*/ 588560 w 610424"/>
                <a:gd name="connsiteY29" fmla="*/ 392370 h 392370"/>
                <a:gd name="connsiteX30" fmla="*/ 596917 w 610424"/>
                <a:gd name="connsiteY30" fmla="*/ 390723 h 392370"/>
                <a:gd name="connsiteX31" fmla="*/ 604000 w 610424"/>
                <a:gd name="connsiteY31" fmla="*/ 385995 h 392370"/>
                <a:gd name="connsiteX32" fmla="*/ 608731 w 610424"/>
                <a:gd name="connsiteY32" fmla="*/ 378909 h 392370"/>
                <a:gd name="connsiteX33" fmla="*/ 610378 w 610424"/>
                <a:gd name="connsiteY33" fmla="*/ 370555 h 392370"/>
                <a:gd name="connsiteX34" fmla="*/ 610425 w 610424"/>
                <a:gd name="connsiteY34" fmla="*/ 218017 h 3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10424" h="392370">
                  <a:moveTo>
                    <a:pt x="610425" y="218017"/>
                  </a:moveTo>
                  <a:cubicBezTo>
                    <a:pt x="610410" y="171771"/>
                    <a:pt x="592033" y="127422"/>
                    <a:pt x="559326" y="94726"/>
                  </a:cubicBezTo>
                  <a:cubicBezTo>
                    <a:pt x="526619" y="62030"/>
                    <a:pt x="482267" y="43659"/>
                    <a:pt x="436021" y="43659"/>
                  </a:cubicBezTo>
                  <a:lnTo>
                    <a:pt x="239848" y="43659"/>
                  </a:lnTo>
                  <a:cubicBezTo>
                    <a:pt x="231523" y="43663"/>
                    <a:pt x="223368" y="41276"/>
                    <a:pt x="216358" y="36784"/>
                  </a:cubicBezTo>
                  <a:cubicBezTo>
                    <a:pt x="209343" y="32293"/>
                    <a:pt x="203765" y="25886"/>
                    <a:pt x="200284" y="18321"/>
                  </a:cubicBezTo>
                  <a:cubicBezTo>
                    <a:pt x="197991" y="13250"/>
                    <a:pt x="194389" y="8884"/>
                    <a:pt x="189843" y="5668"/>
                  </a:cubicBezTo>
                  <a:cubicBezTo>
                    <a:pt x="185302" y="2452"/>
                    <a:pt x="179988" y="504"/>
                    <a:pt x="174442" y="25"/>
                  </a:cubicBezTo>
                  <a:lnTo>
                    <a:pt x="137394" y="25"/>
                  </a:lnTo>
                  <a:cubicBezTo>
                    <a:pt x="104005" y="-621"/>
                    <a:pt x="71559" y="11110"/>
                    <a:pt x="46302" y="32954"/>
                  </a:cubicBezTo>
                  <a:cubicBezTo>
                    <a:pt x="21046" y="54801"/>
                    <a:pt x="4763" y="85217"/>
                    <a:pt x="589" y="118353"/>
                  </a:cubicBezTo>
                  <a:cubicBezTo>
                    <a:pt x="-2666" y="152557"/>
                    <a:pt x="7664" y="186671"/>
                    <a:pt x="29350" y="213321"/>
                  </a:cubicBezTo>
                  <a:cubicBezTo>
                    <a:pt x="51037" y="239971"/>
                    <a:pt x="82340" y="257020"/>
                    <a:pt x="116490" y="260782"/>
                  </a:cubicBezTo>
                  <a:cubicBezTo>
                    <a:pt x="122661" y="283923"/>
                    <a:pt x="135629" y="304681"/>
                    <a:pt x="153724" y="320368"/>
                  </a:cubicBezTo>
                  <a:cubicBezTo>
                    <a:pt x="171820" y="336058"/>
                    <a:pt x="194203" y="345956"/>
                    <a:pt x="217987" y="348783"/>
                  </a:cubicBezTo>
                  <a:lnTo>
                    <a:pt x="261621" y="348783"/>
                  </a:lnTo>
                  <a:cubicBezTo>
                    <a:pt x="263343" y="348768"/>
                    <a:pt x="265012" y="348190"/>
                    <a:pt x="266377" y="347139"/>
                  </a:cubicBezTo>
                  <a:cubicBezTo>
                    <a:pt x="267742" y="346088"/>
                    <a:pt x="268725" y="344623"/>
                    <a:pt x="269178" y="342962"/>
                  </a:cubicBezTo>
                  <a:cubicBezTo>
                    <a:pt x="269636" y="341300"/>
                    <a:pt x="269536" y="339539"/>
                    <a:pt x="268900" y="337938"/>
                  </a:cubicBezTo>
                  <a:cubicBezTo>
                    <a:pt x="268260" y="336340"/>
                    <a:pt x="267120" y="334993"/>
                    <a:pt x="265644" y="334100"/>
                  </a:cubicBezTo>
                  <a:cubicBezTo>
                    <a:pt x="245834" y="322276"/>
                    <a:pt x="231412" y="303194"/>
                    <a:pt x="225441" y="280907"/>
                  </a:cubicBezTo>
                  <a:cubicBezTo>
                    <a:pt x="224762" y="278667"/>
                    <a:pt x="224619" y="276294"/>
                    <a:pt x="225019" y="273989"/>
                  </a:cubicBezTo>
                  <a:cubicBezTo>
                    <a:pt x="225423" y="271681"/>
                    <a:pt x="226359" y="269501"/>
                    <a:pt x="227753" y="267618"/>
                  </a:cubicBezTo>
                  <a:cubicBezTo>
                    <a:pt x="229150" y="265738"/>
                    <a:pt x="230969" y="264213"/>
                    <a:pt x="233059" y="263159"/>
                  </a:cubicBezTo>
                  <a:cubicBezTo>
                    <a:pt x="235153" y="262108"/>
                    <a:pt x="237462" y="261558"/>
                    <a:pt x="239802" y="261558"/>
                  </a:cubicBezTo>
                  <a:lnTo>
                    <a:pt x="417908" y="261558"/>
                  </a:lnTo>
                  <a:cubicBezTo>
                    <a:pt x="423639" y="261558"/>
                    <a:pt x="429310" y="262690"/>
                    <a:pt x="434602" y="264888"/>
                  </a:cubicBezTo>
                  <a:cubicBezTo>
                    <a:pt x="439891" y="267086"/>
                    <a:pt x="444697" y="270305"/>
                    <a:pt x="448738" y="274365"/>
                  </a:cubicBezTo>
                  <a:lnTo>
                    <a:pt x="566787" y="392370"/>
                  </a:lnTo>
                  <a:lnTo>
                    <a:pt x="588560" y="392370"/>
                  </a:lnTo>
                  <a:cubicBezTo>
                    <a:pt x="591429" y="392377"/>
                    <a:pt x="594266" y="391816"/>
                    <a:pt x="596917" y="390723"/>
                  </a:cubicBezTo>
                  <a:cubicBezTo>
                    <a:pt x="599565" y="389630"/>
                    <a:pt x="601974" y="388022"/>
                    <a:pt x="604000" y="385995"/>
                  </a:cubicBezTo>
                  <a:cubicBezTo>
                    <a:pt x="606030" y="383969"/>
                    <a:pt x="607634" y="381561"/>
                    <a:pt x="608731" y="378909"/>
                  </a:cubicBezTo>
                  <a:cubicBezTo>
                    <a:pt x="609824" y="376262"/>
                    <a:pt x="610386" y="373421"/>
                    <a:pt x="610378" y="370555"/>
                  </a:cubicBezTo>
                  <a:lnTo>
                    <a:pt x="610425" y="218017"/>
                  </a:lnTo>
                  <a:close/>
                </a:path>
              </a:pathLst>
            </a:custGeom>
            <a:solidFill>
              <a:srgbClr val="FFFFFF"/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9835667" y="1641185"/>
              <a:ext cx="610424" cy="392370"/>
            </a:xfrm>
            <a:custGeom>
              <a:avLst/>
              <a:gdLst>
                <a:gd name="connsiteX0" fmla="*/ 610425 w 610424"/>
                <a:gd name="connsiteY0" fmla="*/ 218017 h 392370"/>
                <a:gd name="connsiteX1" fmla="*/ 559326 w 610424"/>
                <a:gd name="connsiteY1" fmla="*/ 94726 h 392370"/>
                <a:gd name="connsiteX2" fmla="*/ 436021 w 610424"/>
                <a:gd name="connsiteY2" fmla="*/ 43659 h 392370"/>
                <a:gd name="connsiteX3" fmla="*/ 239848 w 610424"/>
                <a:gd name="connsiteY3" fmla="*/ 43659 h 392370"/>
                <a:gd name="connsiteX4" fmla="*/ 216358 w 610424"/>
                <a:gd name="connsiteY4" fmla="*/ 36784 h 392370"/>
                <a:gd name="connsiteX5" fmla="*/ 200284 w 610424"/>
                <a:gd name="connsiteY5" fmla="*/ 18321 h 392370"/>
                <a:gd name="connsiteX6" fmla="*/ 189843 w 610424"/>
                <a:gd name="connsiteY6" fmla="*/ 5668 h 392370"/>
                <a:gd name="connsiteX7" fmla="*/ 174442 w 610424"/>
                <a:gd name="connsiteY7" fmla="*/ 25 h 392370"/>
                <a:gd name="connsiteX8" fmla="*/ 137394 w 610424"/>
                <a:gd name="connsiteY8" fmla="*/ 25 h 392370"/>
                <a:gd name="connsiteX9" fmla="*/ 46302 w 610424"/>
                <a:gd name="connsiteY9" fmla="*/ 32954 h 392370"/>
                <a:gd name="connsiteX10" fmla="*/ 589 w 610424"/>
                <a:gd name="connsiteY10" fmla="*/ 118353 h 392370"/>
                <a:gd name="connsiteX11" fmla="*/ 29350 w 610424"/>
                <a:gd name="connsiteY11" fmla="*/ 213321 h 392370"/>
                <a:gd name="connsiteX12" fmla="*/ 116490 w 610424"/>
                <a:gd name="connsiteY12" fmla="*/ 260782 h 392370"/>
                <a:gd name="connsiteX13" fmla="*/ 153724 w 610424"/>
                <a:gd name="connsiteY13" fmla="*/ 320368 h 392370"/>
                <a:gd name="connsiteX14" fmla="*/ 217987 w 610424"/>
                <a:gd name="connsiteY14" fmla="*/ 348783 h 392370"/>
                <a:gd name="connsiteX15" fmla="*/ 261621 w 610424"/>
                <a:gd name="connsiteY15" fmla="*/ 348783 h 392370"/>
                <a:gd name="connsiteX16" fmla="*/ 266377 w 610424"/>
                <a:gd name="connsiteY16" fmla="*/ 347139 h 392370"/>
                <a:gd name="connsiteX17" fmla="*/ 269178 w 610424"/>
                <a:gd name="connsiteY17" fmla="*/ 342962 h 392370"/>
                <a:gd name="connsiteX18" fmla="*/ 268900 w 610424"/>
                <a:gd name="connsiteY18" fmla="*/ 337938 h 392370"/>
                <a:gd name="connsiteX19" fmla="*/ 265644 w 610424"/>
                <a:gd name="connsiteY19" fmla="*/ 334100 h 392370"/>
                <a:gd name="connsiteX20" fmla="*/ 225441 w 610424"/>
                <a:gd name="connsiteY20" fmla="*/ 280907 h 392370"/>
                <a:gd name="connsiteX21" fmla="*/ 225019 w 610424"/>
                <a:gd name="connsiteY21" fmla="*/ 273989 h 392370"/>
                <a:gd name="connsiteX22" fmla="*/ 227753 w 610424"/>
                <a:gd name="connsiteY22" fmla="*/ 267618 h 392370"/>
                <a:gd name="connsiteX23" fmla="*/ 233059 w 610424"/>
                <a:gd name="connsiteY23" fmla="*/ 263159 h 392370"/>
                <a:gd name="connsiteX24" fmla="*/ 239802 w 610424"/>
                <a:gd name="connsiteY24" fmla="*/ 261558 h 392370"/>
                <a:gd name="connsiteX25" fmla="*/ 417908 w 610424"/>
                <a:gd name="connsiteY25" fmla="*/ 261558 h 392370"/>
                <a:gd name="connsiteX26" fmla="*/ 434602 w 610424"/>
                <a:gd name="connsiteY26" fmla="*/ 264888 h 392370"/>
                <a:gd name="connsiteX27" fmla="*/ 448738 w 610424"/>
                <a:gd name="connsiteY27" fmla="*/ 274365 h 392370"/>
                <a:gd name="connsiteX28" fmla="*/ 566787 w 610424"/>
                <a:gd name="connsiteY28" fmla="*/ 392370 h 392370"/>
                <a:gd name="connsiteX29" fmla="*/ 588560 w 610424"/>
                <a:gd name="connsiteY29" fmla="*/ 392370 h 392370"/>
                <a:gd name="connsiteX30" fmla="*/ 596917 w 610424"/>
                <a:gd name="connsiteY30" fmla="*/ 390723 h 392370"/>
                <a:gd name="connsiteX31" fmla="*/ 604000 w 610424"/>
                <a:gd name="connsiteY31" fmla="*/ 385995 h 392370"/>
                <a:gd name="connsiteX32" fmla="*/ 608731 w 610424"/>
                <a:gd name="connsiteY32" fmla="*/ 378909 h 392370"/>
                <a:gd name="connsiteX33" fmla="*/ 610378 w 610424"/>
                <a:gd name="connsiteY33" fmla="*/ 370555 h 392370"/>
                <a:gd name="connsiteX34" fmla="*/ 610425 w 610424"/>
                <a:gd name="connsiteY34" fmla="*/ 218017 h 3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</a:cxnLst>
              <a:rect l="l" t="t" r="r" b="b"/>
              <a:pathLst>
                <a:path w="610424" h="392370">
                  <a:moveTo>
                    <a:pt x="610425" y="218017"/>
                  </a:moveTo>
                  <a:cubicBezTo>
                    <a:pt x="610410" y="171771"/>
                    <a:pt x="592033" y="127422"/>
                    <a:pt x="559326" y="94726"/>
                  </a:cubicBezTo>
                  <a:cubicBezTo>
                    <a:pt x="526619" y="62030"/>
                    <a:pt x="482267" y="43659"/>
                    <a:pt x="436021" y="43659"/>
                  </a:cubicBezTo>
                  <a:lnTo>
                    <a:pt x="239848" y="43659"/>
                  </a:lnTo>
                  <a:cubicBezTo>
                    <a:pt x="231523" y="43663"/>
                    <a:pt x="223368" y="41276"/>
                    <a:pt x="216358" y="36784"/>
                  </a:cubicBezTo>
                  <a:cubicBezTo>
                    <a:pt x="209343" y="32293"/>
                    <a:pt x="203765" y="25886"/>
                    <a:pt x="200284" y="18321"/>
                  </a:cubicBezTo>
                  <a:cubicBezTo>
                    <a:pt x="197991" y="13250"/>
                    <a:pt x="194389" y="8884"/>
                    <a:pt x="189843" y="5668"/>
                  </a:cubicBezTo>
                  <a:cubicBezTo>
                    <a:pt x="185302" y="2452"/>
                    <a:pt x="179988" y="504"/>
                    <a:pt x="174442" y="25"/>
                  </a:cubicBezTo>
                  <a:lnTo>
                    <a:pt x="137394" y="25"/>
                  </a:lnTo>
                  <a:cubicBezTo>
                    <a:pt x="104005" y="-621"/>
                    <a:pt x="71559" y="11110"/>
                    <a:pt x="46302" y="32954"/>
                  </a:cubicBezTo>
                  <a:cubicBezTo>
                    <a:pt x="21046" y="54801"/>
                    <a:pt x="4763" y="85217"/>
                    <a:pt x="589" y="118353"/>
                  </a:cubicBezTo>
                  <a:cubicBezTo>
                    <a:pt x="-2666" y="152557"/>
                    <a:pt x="7664" y="186671"/>
                    <a:pt x="29350" y="213321"/>
                  </a:cubicBezTo>
                  <a:cubicBezTo>
                    <a:pt x="51037" y="239971"/>
                    <a:pt x="82340" y="257020"/>
                    <a:pt x="116490" y="260782"/>
                  </a:cubicBezTo>
                  <a:cubicBezTo>
                    <a:pt x="122661" y="283923"/>
                    <a:pt x="135629" y="304681"/>
                    <a:pt x="153724" y="320368"/>
                  </a:cubicBezTo>
                  <a:cubicBezTo>
                    <a:pt x="171820" y="336058"/>
                    <a:pt x="194203" y="345956"/>
                    <a:pt x="217987" y="348783"/>
                  </a:cubicBezTo>
                  <a:lnTo>
                    <a:pt x="261621" y="348783"/>
                  </a:lnTo>
                  <a:cubicBezTo>
                    <a:pt x="263343" y="348768"/>
                    <a:pt x="265012" y="348190"/>
                    <a:pt x="266377" y="347139"/>
                  </a:cubicBezTo>
                  <a:cubicBezTo>
                    <a:pt x="267742" y="346088"/>
                    <a:pt x="268725" y="344623"/>
                    <a:pt x="269178" y="342962"/>
                  </a:cubicBezTo>
                  <a:cubicBezTo>
                    <a:pt x="269636" y="341300"/>
                    <a:pt x="269536" y="339539"/>
                    <a:pt x="268900" y="337938"/>
                  </a:cubicBezTo>
                  <a:cubicBezTo>
                    <a:pt x="268260" y="336340"/>
                    <a:pt x="267120" y="334993"/>
                    <a:pt x="265644" y="334100"/>
                  </a:cubicBezTo>
                  <a:cubicBezTo>
                    <a:pt x="245834" y="322276"/>
                    <a:pt x="231412" y="303194"/>
                    <a:pt x="225441" y="280907"/>
                  </a:cubicBezTo>
                  <a:cubicBezTo>
                    <a:pt x="224762" y="278667"/>
                    <a:pt x="224619" y="276294"/>
                    <a:pt x="225019" y="273989"/>
                  </a:cubicBezTo>
                  <a:cubicBezTo>
                    <a:pt x="225423" y="271681"/>
                    <a:pt x="226359" y="269501"/>
                    <a:pt x="227753" y="267618"/>
                  </a:cubicBezTo>
                  <a:cubicBezTo>
                    <a:pt x="229150" y="265738"/>
                    <a:pt x="230969" y="264213"/>
                    <a:pt x="233059" y="263159"/>
                  </a:cubicBezTo>
                  <a:cubicBezTo>
                    <a:pt x="235153" y="262108"/>
                    <a:pt x="237462" y="261558"/>
                    <a:pt x="239802" y="261558"/>
                  </a:cubicBezTo>
                  <a:lnTo>
                    <a:pt x="417908" y="261558"/>
                  </a:lnTo>
                  <a:cubicBezTo>
                    <a:pt x="423639" y="261558"/>
                    <a:pt x="429310" y="262690"/>
                    <a:pt x="434602" y="264888"/>
                  </a:cubicBezTo>
                  <a:cubicBezTo>
                    <a:pt x="439891" y="267086"/>
                    <a:pt x="444697" y="270305"/>
                    <a:pt x="448738" y="274365"/>
                  </a:cubicBezTo>
                  <a:lnTo>
                    <a:pt x="566787" y="392370"/>
                  </a:lnTo>
                  <a:lnTo>
                    <a:pt x="588560" y="392370"/>
                  </a:lnTo>
                  <a:cubicBezTo>
                    <a:pt x="591429" y="392377"/>
                    <a:pt x="594266" y="391816"/>
                    <a:pt x="596917" y="390723"/>
                  </a:cubicBezTo>
                  <a:cubicBezTo>
                    <a:pt x="599565" y="389630"/>
                    <a:pt x="601974" y="388022"/>
                    <a:pt x="604000" y="385995"/>
                  </a:cubicBezTo>
                  <a:cubicBezTo>
                    <a:pt x="606030" y="383969"/>
                    <a:pt x="607634" y="381561"/>
                    <a:pt x="608731" y="378909"/>
                  </a:cubicBezTo>
                  <a:cubicBezTo>
                    <a:pt x="609824" y="376262"/>
                    <a:pt x="610386" y="373421"/>
                    <a:pt x="610378" y="370555"/>
                  </a:cubicBezTo>
                  <a:lnTo>
                    <a:pt x="610425" y="218017"/>
                  </a:lnTo>
                  <a:close/>
                </a:path>
              </a:pathLst>
            </a:custGeom>
            <a:noFill/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0810143" y="4191799"/>
              <a:ext cx="503293" cy="503311"/>
            </a:xfrm>
            <a:custGeom>
              <a:avLst/>
              <a:gdLst>
                <a:gd name="connsiteX0" fmla="*/ 0 w 503293"/>
                <a:gd name="connsiteY0" fmla="*/ 183023 h 503311"/>
                <a:gd name="connsiteX1" fmla="*/ 183026 w 503293"/>
                <a:gd name="connsiteY1" fmla="*/ 0 h 503311"/>
                <a:gd name="connsiteX2" fmla="*/ 503293 w 503293"/>
                <a:gd name="connsiteY2" fmla="*/ 320292 h 503311"/>
                <a:gd name="connsiteX3" fmla="*/ 320267 w 503293"/>
                <a:gd name="connsiteY3" fmla="*/ 503311 h 503311"/>
                <a:gd name="connsiteX4" fmla="*/ 0 w 503293"/>
                <a:gd name="connsiteY4" fmla="*/ 183023 h 50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3293" h="503311">
                  <a:moveTo>
                    <a:pt x="0" y="183023"/>
                  </a:moveTo>
                  <a:lnTo>
                    <a:pt x="183026" y="0"/>
                  </a:lnTo>
                  <a:lnTo>
                    <a:pt x="503293" y="320292"/>
                  </a:lnTo>
                  <a:lnTo>
                    <a:pt x="320267" y="503311"/>
                  </a:lnTo>
                  <a:lnTo>
                    <a:pt x="0" y="183023"/>
                  </a:ln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1064875" y="4446592"/>
              <a:ext cx="926172" cy="925764"/>
            </a:xfrm>
            <a:custGeom>
              <a:avLst/>
              <a:gdLst>
                <a:gd name="connsiteX0" fmla="*/ 870786 w 926172"/>
                <a:gd name="connsiteY0" fmla="*/ 862267 h 925764"/>
                <a:gd name="connsiteX1" fmla="*/ 862067 w 926172"/>
                <a:gd name="connsiteY1" fmla="*/ 870986 h 925764"/>
                <a:gd name="connsiteX2" fmla="*/ 729103 w 926172"/>
                <a:gd name="connsiteY2" fmla="*/ 925765 h 925764"/>
                <a:gd name="connsiteX3" fmla="*/ 596175 w 926172"/>
                <a:gd name="connsiteY3" fmla="*/ 870986 h 925764"/>
                <a:gd name="connsiteX4" fmla="*/ 18260 w 926172"/>
                <a:gd name="connsiteY4" fmla="*/ 292856 h 925764"/>
                <a:gd name="connsiteX5" fmla="*/ 0 w 926172"/>
                <a:gd name="connsiteY5" fmla="*/ 248543 h 925764"/>
                <a:gd name="connsiteX6" fmla="*/ 18260 w 926172"/>
                <a:gd name="connsiteY6" fmla="*/ 204223 h 925764"/>
                <a:gd name="connsiteX7" fmla="*/ 204252 w 926172"/>
                <a:gd name="connsiteY7" fmla="*/ 18249 h 925764"/>
                <a:gd name="connsiteX8" fmla="*/ 248525 w 926172"/>
                <a:gd name="connsiteY8" fmla="*/ 0 h 925764"/>
                <a:gd name="connsiteX9" fmla="*/ 292835 w 926172"/>
                <a:gd name="connsiteY9" fmla="*/ 18249 h 925764"/>
                <a:gd name="connsiteX10" fmla="*/ 870786 w 926172"/>
                <a:gd name="connsiteY10" fmla="*/ 596161 h 925764"/>
                <a:gd name="connsiteX11" fmla="*/ 911772 w 926172"/>
                <a:gd name="connsiteY11" fmla="*/ 657157 h 925764"/>
                <a:gd name="connsiteX12" fmla="*/ 926172 w 926172"/>
                <a:gd name="connsiteY12" fmla="*/ 729196 h 925764"/>
                <a:gd name="connsiteX13" fmla="*/ 911772 w 926172"/>
                <a:gd name="connsiteY13" fmla="*/ 801270 h 925764"/>
                <a:gd name="connsiteX14" fmla="*/ 870786 w 926172"/>
                <a:gd name="connsiteY14" fmla="*/ 862267 h 92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6172" h="925764">
                  <a:moveTo>
                    <a:pt x="870786" y="862267"/>
                  </a:moveTo>
                  <a:lnTo>
                    <a:pt x="862067" y="870986"/>
                  </a:lnTo>
                  <a:cubicBezTo>
                    <a:pt x="826691" y="906076"/>
                    <a:pt x="778915" y="925765"/>
                    <a:pt x="729103" y="925765"/>
                  </a:cubicBezTo>
                  <a:cubicBezTo>
                    <a:pt x="679327" y="925765"/>
                    <a:pt x="631515" y="906076"/>
                    <a:pt x="596175" y="870986"/>
                  </a:cubicBezTo>
                  <a:lnTo>
                    <a:pt x="18260" y="292856"/>
                  </a:lnTo>
                  <a:cubicBezTo>
                    <a:pt x="6575" y="281064"/>
                    <a:pt x="0" y="265145"/>
                    <a:pt x="0" y="248543"/>
                  </a:cubicBezTo>
                  <a:cubicBezTo>
                    <a:pt x="0" y="231941"/>
                    <a:pt x="6575" y="216012"/>
                    <a:pt x="18260" y="204223"/>
                  </a:cubicBezTo>
                  <a:lnTo>
                    <a:pt x="204252" y="18249"/>
                  </a:lnTo>
                  <a:cubicBezTo>
                    <a:pt x="216008" y="6561"/>
                    <a:pt x="231945" y="0"/>
                    <a:pt x="248525" y="0"/>
                  </a:cubicBezTo>
                  <a:cubicBezTo>
                    <a:pt x="265141" y="0"/>
                    <a:pt x="281043" y="6561"/>
                    <a:pt x="292835" y="18249"/>
                  </a:cubicBezTo>
                  <a:lnTo>
                    <a:pt x="870786" y="596161"/>
                  </a:lnTo>
                  <a:cubicBezTo>
                    <a:pt x="888331" y="613599"/>
                    <a:pt x="902267" y="634324"/>
                    <a:pt x="911772" y="657157"/>
                  </a:cubicBezTo>
                  <a:cubicBezTo>
                    <a:pt x="921277" y="679991"/>
                    <a:pt x="926172" y="704468"/>
                    <a:pt x="926172" y="729196"/>
                  </a:cubicBezTo>
                  <a:cubicBezTo>
                    <a:pt x="926172" y="753959"/>
                    <a:pt x="921277" y="778436"/>
                    <a:pt x="911772" y="801270"/>
                  </a:cubicBezTo>
                  <a:cubicBezTo>
                    <a:pt x="902267" y="824104"/>
                    <a:pt x="888331" y="844829"/>
                    <a:pt x="870786" y="86226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1064875" y="4446592"/>
              <a:ext cx="926172" cy="925764"/>
            </a:xfrm>
            <a:custGeom>
              <a:avLst/>
              <a:gdLst>
                <a:gd name="connsiteX0" fmla="*/ 870786 w 926172"/>
                <a:gd name="connsiteY0" fmla="*/ 862267 h 925764"/>
                <a:gd name="connsiteX1" fmla="*/ 862067 w 926172"/>
                <a:gd name="connsiteY1" fmla="*/ 870986 h 925764"/>
                <a:gd name="connsiteX2" fmla="*/ 729103 w 926172"/>
                <a:gd name="connsiteY2" fmla="*/ 925765 h 925764"/>
                <a:gd name="connsiteX3" fmla="*/ 596175 w 926172"/>
                <a:gd name="connsiteY3" fmla="*/ 870986 h 925764"/>
                <a:gd name="connsiteX4" fmla="*/ 18260 w 926172"/>
                <a:gd name="connsiteY4" fmla="*/ 292856 h 925764"/>
                <a:gd name="connsiteX5" fmla="*/ 0 w 926172"/>
                <a:gd name="connsiteY5" fmla="*/ 248543 h 925764"/>
                <a:gd name="connsiteX6" fmla="*/ 18260 w 926172"/>
                <a:gd name="connsiteY6" fmla="*/ 204223 h 925764"/>
                <a:gd name="connsiteX7" fmla="*/ 204252 w 926172"/>
                <a:gd name="connsiteY7" fmla="*/ 18249 h 925764"/>
                <a:gd name="connsiteX8" fmla="*/ 248525 w 926172"/>
                <a:gd name="connsiteY8" fmla="*/ 0 h 925764"/>
                <a:gd name="connsiteX9" fmla="*/ 292835 w 926172"/>
                <a:gd name="connsiteY9" fmla="*/ 18249 h 925764"/>
                <a:gd name="connsiteX10" fmla="*/ 870786 w 926172"/>
                <a:gd name="connsiteY10" fmla="*/ 596161 h 925764"/>
                <a:gd name="connsiteX11" fmla="*/ 911772 w 926172"/>
                <a:gd name="connsiteY11" fmla="*/ 657157 h 925764"/>
                <a:gd name="connsiteX12" fmla="*/ 926172 w 926172"/>
                <a:gd name="connsiteY12" fmla="*/ 729196 h 925764"/>
                <a:gd name="connsiteX13" fmla="*/ 911772 w 926172"/>
                <a:gd name="connsiteY13" fmla="*/ 801270 h 925764"/>
                <a:gd name="connsiteX14" fmla="*/ 870786 w 926172"/>
                <a:gd name="connsiteY14" fmla="*/ 862267 h 92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26172" h="925764">
                  <a:moveTo>
                    <a:pt x="870786" y="862267"/>
                  </a:moveTo>
                  <a:lnTo>
                    <a:pt x="862067" y="870986"/>
                  </a:lnTo>
                  <a:cubicBezTo>
                    <a:pt x="826691" y="906076"/>
                    <a:pt x="778915" y="925765"/>
                    <a:pt x="729103" y="925765"/>
                  </a:cubicBezTo>
                  <a:cubicBezTo>
                    <a:pt x="679327" y="925765"/>
                    <a:pt x="631515" y="906076"/>
                    <a:pt x="596175" y="870986"/>
                  </a:cubicBezTo>
                  <a:lnTo>
                    <a:pt x="18260" y="292856"/>
                  </a:lnTo>
                  <a:cubicBezTo>
                    <a:pt x="6575" y="281064"/>
                    <a:pt x="0" y="265145"/>
                    <a:pt x="0" y="248543"/>
                  </a:cubicBezTo>
                  <a:cubicBezTo>
                    <a:pt x="0" y="231941"/>
                    <a:pt x="6575" y="216012"/>
                    <a:pt x="18260" y="204223"/>
                  </a:cubicBezTo>
                  <a:lnTo>
                    <a:pt x="204252" y="18249"/>
                  </a:lnTo>
                  <a:cubicBezTo>
                    <a:pt x="216008" y="6561"/>
                    <a:pt x="231945" y="0"/>
                    <a:pt x="248525" y="0"/>
                  </a:cubicBezTo>
                  <a:cubicBezTo>
                    <a:pt x="265141" y="0"/>
                    <a:pt x="281043" y="6561"/>
                    <a:pt x="292835" y="18249"/>
                  </a:cubicBezTo>
                  <a:lnTo>
                    <a:pt x="870786" y="596161"/>
                  </a:lnTo>
                  <a:cubicBezTo>
                    <a:pt x="888331" y="613599"/>
                    <a:pt x="902267" y="634324"/>
                    <a:pt x="911772" y="657157"/>
                  </a:cubicBezTo>
                  <a:cubicBezTo>
                    <a:pt x="921277" y="679991"/>
                    <a:pt x="926172" y="704468"/>
                    <a:pt x="926172" y="729196"/>
                  </a:cubicBezTo>
                  <a:cubicBezTo>
                    <a:pt x="926172" y="753959"/>
                    <a:pt x="921277" y="778436"/>
                    <a:pt x="911772" y="801270"/>
                  </a:cubicBezTo>
                  <a:cubicBezTo>
                    <a:pt x="902267" y="824104"/>
                    <a:pt x="888331" y="844829"/>
                    <a:pt x="870786" y="862267"/>
                  </a:cubicBezTo>
                  <a:close/>
                </a:path>
              </a:pathLst>
            </a:custGeom>
            <a:noFill/>
            <a:ln w="45720" cap="rnd">
              <a:solidFill>
                <a:schemeClr val="accent1">
                  <a:lumMod val="50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9290418" y="2717769"/>
              <a:ext cx="1941349" cy="1941337"/>
            </a:xfrm>
            <a:custGeom>
              <a:avLst/>
              <a:gdLst>
                <a:gd name="connsiteX0" fmla="*/ 142722 w 1941349"/>
                <a:gd name="connsiteY0" fmla="*/ 1477321 h 1941337"/>
                <a:gd name="connsiteX1" fmla="*/ 743479 w 1941349"/>
                <a:gd name="connsiteY1" fmla="*/ 1914371 h 1941337"/>
                <a:gd name="connsiteX2" fmla="*/ 1477320 w 1941349"/>
                <a:gd name="connsiteY2" fmla="*/ 1798617 h 1941337"/>
                <a:gd name="connsiteX3" fmla="*/ 1914388 w 1941349"/>
                <a:gd name="connsiteY3" fmla="*/ 1197861 h 1941337"/>
                <a:gd name="connsiteX4" fmla="*/ 1798612 w 1941349"/>
                <a:gd name="connsiteY4" fmla="*/ 464016 h 1941337"/>
                <a:gd name="connsiteX5" fmla="*/ 1197860 w 1941349"/>
                <a:gd name="connsiteY5" fmla="*/ 26965 h 1941337"/>
                <a:gd name="connsiteX6" fmla="*/ 464019 w 1941349"/>
                <a:gd name="connsiteY6" fmla="*/ 142720 h 1941337"/>
                <a:gd name="connsiteX7" fmla="*/ 26964 w 1941349"/>
                <a:gd name="connsiteY7" fmla="*/ 743479 h 1941337"/>
                <a:gd name="connsiteX8" fmla="*/ 142722 w 1941349"/>
                <a:gd name="connsiteY8" fmla="*/ 1477321 h 1941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1349" h="1941337">
                  <a:moveTo>
                    <a:pt x="142722" y="1477321"/>
                  </a:moveTo>
                  <a:cubicBezTo>
                    <a:pt x="277094" y="1696905"/>
                    <a:pt x="493191" y="1854118"/>
                    <a:pt x="743479" y="1914371"/>
                  </a:cubicBezTo>
                  <a:cubicBezTo>
                    <a:pt x="993765" y="1974629"/>
                    <a:pt x="1257735" y="1932989"/>
                    <a:pt x="1477320" y="1798617"/>
                  </a:cubicBezTo>
                  <a:cubicBezTo>
                    <a:pt x="1696905" y="1664245"/>
                    <a:pt x="1854106" y="1448144"/>
                    <a:pt x="1914388" y="1197861"/>
                  </a:cubicBezTo>
                  <a:cubicBezTo>
                    <a:pt x="1974635" y="947574"/>
                    <a:pt x="1933006" y="683601"/>
                    <a:pt x="1798612" y="464016"/>
                  </a:cubicBezTo>
                  <a:cubicBezTo>
                    <a:pt x="1664244" y="244431"/>
                    <a:pt x="1448147" y="87219"/>
                    <a:pt x="1197860" y="26965"/>
                  </a:cubicBezTo>
                  <a:cubicBezTo>
                    <a:pt x="947573" y="-33288"/>
                    <a:pt x="683604" y="8348"/>
                    <a:pt x="464019" y="142720"/>
                  </a:cubicBezTo>
                  <a:cubicBezTo>
                    <a:pt x="244434" y="277095"/>
                    <a:pt x="87221" y="493192"/>
                    <a:pt x="26964" y="743479"/>
                  </a:cubicBezTo>
                  <a:cubicBezTo>
                    <a:pt x="-33289" y="993763"/>
                    <a:pt x="8351" y="1257736"/>
                    <a:pt x="142722" y="1477321"/>
                  </a:cubicBez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9484571" y="2911927"/>
              <a:ext cx="1553013" cy="1553010"/>
            </a:xfrm>
            <a:custGeom>
              <a:avLst/>
              <a:gdLst>
                <a:gd name="connsiteX0" fmla="*/ 1325600 w 1553013"/>
                <a:gd name="connsiteY0" fmla="*/ 227453 h 1553010"/>
                <a:gd name="connsiteX1" fmla="*/ 1538103 w 1553013"/>
                <a:gd name="connsiteY1" fmla="*/ 625037 h 1553010"/>
                <a:gd name="connsiteX2" fmla="*/ 1493897 w 1553013"/>
                <a:gd name="connsiteY2" fmla="*/ 1073672 h 1553010"/>
                <a:gd name="connsiteX3" fmla="*/ 1207902 w 1553013"/>
                <a:gd name="connsiteY3" fmla="*/ 1422147 h 1553010"/>
                <a:gd name="connsiteX4" fmla="*/ 776507 w 1553013"/>
                <a:gd name="connsiteY4" fmla="*/ 1553010 h 1553010"/>
                <a:gd name="connsiteX5" fmla="*/ 345109 w 1553013"/>
                <a:gd name="connsiteY5" fmla="*/ 1422147 h 1553010"/>
                <a:gd name="connsiteX6" fmla="*/ 59114 w 1553013"/>
                <a:gd name="connsiteY6" fmla="*/ 1073672 h 1553010"/>
                <a:gd name="connsiteX7" fmla="*/ 14916 w 1553013"/>
                <a:gd name="connsiteY7" fmla="*/ 625037 h 1553010"/>
                <a:gd name="connsiteX8" fmla="*/ 227415 w 1553013"/>
                <a:gd name="connsiteY8" fmla="*/ 227453 h 1553010"/>
                <a:gd name="connsiteX9" fmla="*/ 479338 w 1553013"/>
                <a:gd name="connsiteY9" fmla="*/ 59114 h 1553010"/>
                <a:gd name="connsiteX10" fmla="*/ 776507 w 1553013"/>
                <a:gd name="connsiteY10" fmla="*/ 0 h 1553010"/>
                <a:gd name="connsiteX11" fmla="*/ 1073676 w 1553013"/>
                <a:gd name="connsiteY11" fmla="*/ 59114 h 1553010"/>
                <a:gd name="connsiteX12" fmla="*/ 1325600 w 1553013"/>
                <a:gd name="connsiteY12" fmla="*/ 227453 h 155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3013" h="1553010">
                  <a:moveTo>
                    <a:pt x="1325600" y="227453"/>
                  </a:moveTo>
                  <a:cubicBezTo>
                    <a:pt x="1434190" y="336051"/>
                    <a:pt x="1508137" y="474410"/>
                    <a:pt x="1538103" y="625037"/>
                  </a:cubicBezTo>
                  <a:cubicBezTo>
                    <a:pt x="1568047" y="775664"/>
                    <a:pt x="1552682" y="931790"/>
                    <a:pt x="1493897" y="1073672"/>
                  </a:cubicBezTo>
                  <a:cubicBezTo>
                    <a:pt x="1435123" y="1215559"/>
                    <a:pt x="1335598" y="1336827"/>
                    <a:pt x="1207902" y="1422147"/>
                  </a:cubicBezTo>
                  <a:cubicBezTo>
                    <a:pt x="1080208" y="1507468"/>
                    <a:pt x="930082" y="1553010"/>
                    <a:pt x="776507" y="1553010"/>
                  </a:cubicBezTo>
                  <a:cubicBezTo>
                    <a:pt x="622929" y="1553010"/>
                    <a:pt x="472802" y="1507468"/>
                    <a:pt x="345109" y="1422147"/>
                  </a:cubicBezTo>
                  <a:cubicBezTo>
                    <a:pt x="217413" y="1336827"/>
                    <a:pt x="117888" y="1215559"/>
                    <a:pt x="59114" y="1073672"/>
                  </a:cubicBezTo>
                  <a:cubicBezTo>
                    <a:pt x="340" y="931790"/>
                    <a:pt x="-15040" y="775664"/>
                    <a:pt x="14916" y="625037"/>
                  </a:cubicBezTo>
                  <a:cubicBezTo>
                    <a:pt x="44874" y="474410"/>
                    <a:pt x="118821" y="336051"/>
                    <a:pt x="227415" y="227453"/>
                  </a:cubicBezTo>
                  <a:cubicBezTo>
                    <a:pt x="299517" y="155340"/>
                    <a:pt x="385124" y="98138"/>
                    <a:pt x="479338" y="59114"/>
                  </a:cubicBezTo>
                  <a:cubicBezTo>
                    <a:pt x="573549" y="20086"/>
                    <a:pt x="674528" y="0"/>
                    <a:pt x="776507" y="0"/>
                  </a:cubicBezTo>
                  <a:cubicBezTo>
                    <a:pt x="878483" y="0"/>
                    <a:pt x="979462" y="20086"/>
                    <a:pt x="1073676" y="59114"/>
                  </a:cubicBezTo>
                  <a:cubicBezTo>
                    <a:pt x="1167887" y="98138"/>
                    <a:pt x="1253494" y="155340"/>
                    <a:pt x="1325600" y="22745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9800351" y="4060650"/>
              <a:ext cx="894559" cy="404312"/>
            </a:xfrm>
            <a:custGeom>
              <a:avLst/>
              <a:gdLst>
                <a:gd name="connsiteX0" fmla="*/ 442021 w 894559"/>
                <a:gd name="connsiteY0" fmla="*/ 0 h 404312"/>
                <a:gd name="connsiteX1" fmla="*/ 187754 w 894559"/>
                <a:gd name="connsiteY1" fmla="*/ 68383 h 404312"/>
                <a:gd name="connsiteX2" fmla="*/ 0 w 894559"/>
                <a:gd name="connsiteY2" fmla="*/ 252978 h 404312"/>
                <a:gd name="connsiteX3" fmla="*/ 444265 w 894559"/>
                <a:gd name="connsiteY3" fmla="*/ 404137 h 404312"/>
                <a:gd name="connsiteX4" fmla="*/ 894559 w 894559"/>
                <a:gd name="connsiteY4" fmla="*/ 272006 h 404312"/>
                <a:gd name="connsiteX5" fmla="*/ 705669 w 894559"/>
                <a:gd name="connsiteY5" fmla="*/ 73811 h 404312"/>
                <a:gd name="connsiteX6" fmla="*/ 442021 w 894559"/>
                <a:gd name="connsiteY6" fmla="*/ 0 h 40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559" h="404312">
                  <a:moveTo>
                    <a:pt x="442021" y="0"/>
                  </a:moveTo>
                  <a:cubicBezTo>
                    <a:pt x="352788" y="504"/>
                    <a:pt x="265202" y="24059"/>
                    <a:pt x="187754" y="68383"/>
                  </a:cubicBezTo>
                  <a:cubicBezTo>
                    <a:pt x="110309" y="112706"/>
                    <a:pt x="45635" y="176297"/>
                    <a:pt x="0" y="252978"/>
                  </a:cubicBezTo>
                  <a:cubicBezTo>
                    <a:pt x="128976" y="347939"/>
                    <a:pt x="284141" y="400731"/>
                    <a:pt x="444265" y="404137"/>
                  </a:cubicBezTo>
                  <a:cubicBezTo>
                    <a:pt x="604394" y="407542"/>
                    <a:pt x="761663" y="361396"/>
                    <a:pt x="894559" y="272006"/>
                  </a:cubicBezTo>
                  <a:cubicBezTo>
                    <a:pt x="850572" y="190155"/>
                    <a:pt x="785315" y="121683"/>
                    <a:pt x="705669" y="73811"/>
                  </a:cubicBezTo>
                  <a:cubicBezTo>
                    <a:pt x="626027" y="25939"/>
                    <a:pt x="534943" y="439"/>
                    <a:pt x="442021" y="0"/>
                  </a:cubicBezTo>
                  <a:close/>
                </a:path>
              </a:pathLst>
            </a:custGeom>
            <a:solidFill>
              <a:srgbClr val="FFFFFF"/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9800351" y="4060650"/>
              <a:ext cx="894559" cy="404312"/>
            </a:xfrm>
            <a:custGeom>
              <a:avLst/>
              <a:gdLst>
                <a:gd name="connsiteX0" fmla="*/ 442021 w 894559"/>
                <a:gd name="connsiteY0" fmla="*/ 0 h 404312"/>
                <a:gd name="connsiteX1" fmla="*/ 187754 w 894559"/>
                <a:gd name="connsiteY1" fmla="*/ 68383 h 404312"/>
                <a:gd name="connsiteX2" fmla="*/ 0 w 894559"/>
                <a:gd name="connsiteY2" fmla="*/ 252978 h 404312"/>
                <a:gd name="connsiteX3" fmla="*/ 444265 w 894559"/>
                <a:gd name="connsiteY3" fmla="*/ 404137 h 404312"/>
                <a:gd name="connsiteX4" fmla="*/ 894559 w 894559"/>
                <a:gd name="connsiteY4" fmla="*/ 272006 h 404312"/>
                <a:gd name="connsiteX5" fmla="*/ 705669 w 894559"/>
                <a:gd name="connsiteY5" fmla="*/ 73811 h 404312"/>
                <a:gd name="connsiteX6" fmla="*/ 442021 w 894559"/>
                <a:gd name="connsiteY6" fmla="*/ 0 h 404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94559" h="404312">
                  <a:moveTo>
                    <a:pt x="442021" y="0"/>
                  </a:moveTo>
                  <a:cubicBezTo>
                    <a:pt x="352788" y="504"/>
                    <a:pt x="265202" y="24059"/>
                    <a:pt x="187754" y="68383"/>
                  </a:cubicBezTo>
                  <a:cubicBezTo>
                    <a:pt x="110309" y="112706"/>
                    <a:pt x="45635" y="176297"/>
                    <a:pt x="0" y="252978"/>
                  </a:cubicBezTo>
                  <a:cubicBezTo>
                    <a:pt x="128976" y="347939"/>
                    <a:pt x="284141" y="400731"/>
                    <a:pt x="444265" y="404137"/>
                  </a:cubicBezTo>
                  <a:cubicBezTo>
                    <a:pt x="604394" y="407542"/>
                    <a:pt x="761663" y="361396"/>
                    <a:pt x="894559" y="272006"/>
                  </a:cubicBezTo>
                  <a:cubicBezTo>
                    <a:pt x="850572" y="190155"/>
                    <a:pt x="785315" y="121683"/>
                    <a:pt x="705669" y="73811"/>
                  </a:cubicBezTo>
                  <a:cubicBezTo>
                    <a:pt x="626027" y="25939"/>
                    <a:pt x="534943" y="439"/>
                    <a:pt x="442021" y="0"/>
                  </a:cubicBezTo>
                  <a:close/>
                </a:path>
              </a:pathLst>
            </a:custGeom>
            <a:noFill/>
            <a:ln w="45720" cap="flat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0088461" y="3880483"/>
              <a:ext cx="308185" cy="350157"/>
            </a:xfrm>
            <a:custGeom>
              <a:avLst/>
              <a:gdLst>
                <a:gd name="connsiteX0" fmla="*/ 307317 w 308185"/>
                <a:gd name="connsiteY0" fmla="*/ 205091 h 350157"/>
                <a:gd name="connsiteX1" fmla="*/ 282390 w 308185"/>
                <a:gd name="connsiteY1" fmla="*/ 198048 h 350157"/>
                <a:gd name="connsiteX2" fmla="*/ 257977 w 308185"/>
                <a:gd name="connsiteY2" fmla="*/ 182097 h 350157"/>
                <a:gd name="connsiteX3" fmla="*/ 248543 w 308185"/>
                <a:gd name="connsiteY3" fmla="*/ 154504 h 350157"/>
                <a:gd name="connsiteX4" fmla="*/ 248543 w 308185"/>
                <a:gd name="connsiteY4" fmla="*/ 0 h 350157"/>
                <a:gd name="connsiteX5" fmla="*/ 66639 w 308185"/>
                <a:gd name="connsiteY5" fmla="*/ 0 h 350157"/>
                <a:gd name="connsiteX6" fmla="*/ 66639 w 308185"/>
                <a:gd name="connsiteY6" fmla="*/ 152767 h 350157"/>
                <a:gd name="connsiteX7" fmla="*/ 57045 w 308185"/>
                <a:gd name="connsiteY7" fmla="*/ 180464 h 350157"/>
                <a:gd name="connsiteX8" fmla="*/ 32381 w 308185"/>
                <a:gd name="connsiteY8" fmla="*/ 196308 h 350157"/>
                <a:gd name="connsiteX9" fmla="*/ 1050 w 308185"/>
                <a:gd name="connsiteY9" fmla="*/ 204952 h 350157"/>
                <a:gd name="connsiteX10" fmla="*/ 0 w 308185"/>
                <a:gd name="connsiteY10" fmla="*/ 206328 h 350157"/>
                <a:gd name="connsiteX11" fmla="*/ 48697 w 308185"/>
                <a:gd name="connsiteY11" fmla="*/ 308614 h 350157"/>
                <a:gd name="connsiteX12" fmla="*/ 154093 w 308185"/>
                <a:gd name="connsiteY12" fmla="*/ 350158 h 350157"/>
                <a:gd name="connsiteX13" fmla="*/ 259488 w 308185"/>
                <a:gd name="connsiteY13" fmla="*/ 308614 h 350157"/>
                <a:gd name="connsiteX14" fmla="*/ 308186 w 308185"/>
                <a:gd name="connsiteY14" fmla="*/ 206328 h 350157"/>
                <a:gd name="connsiteX15" fmla="*/ 307317 w 308185"/>
                <a:gd name="connsiteY15" fmla="*/ 205091 h 3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8185" h="350157">
                  <a:moveTo>
                    <a:pt x="307317" y="205091"/>
                  </a:moveTo>
                  <a:cubicBezTo>
                    <a:pt x="299084" y="202469"/>
                    <a:pt x="290776" y="200121"/>
                    <a:pt x="282390" y="198048"/>
                  </a:cubicBezTo>
                  <a:cubicBezTo>
                    <a:pt x="272703" y="195601"/>
                    <a:pt x="264109" y="189987"/>
                    <a:pt x="257977" y="182097"/>
                  </a:cubicBezTo>
                  <a:cubicBezTo>
                    <a:pt x="251845" y="174207"/>
                    <a:pt x="248525" y="164495"/>
                    <a:pt x="248543" y="154504"/>
                  </a:cubicBezTo>
                  <a:lnTo>
                    <a:pt x="248543" y="0"/>
                  </a:lnTo>
                  <a:lnTo>
                    <a:pt x="66639" y="0"/>
                  </a:lnTo>
                  <a:lnTo>
                    <a:pt x="66639" y="152767"/>
                  </a:lnTo>
                  <a:cubicBezTo>
                    <a:pt x="66636" y="162812"/>
                    <a:pt x="63259" y="172567"/>
                    <a:pt x="57045" y="180464"/>
                  </a:cubicBezTo>
                  <a:cubicBezTo>
                    <a:pt x="50831" y="188361"/>
                    <a:pt x="42147" y="193943"/>
                    <a:pt x="32381" y="196308"/>
                  </a:cubicBezTo>
                  <a:cubicBezTo>
                    <a:pt x="21862" y="198870"/>
                    <a:pt x="11388" y="201707"/>
                    <a:pt x="1050" y="204952"/>
                  </a:cubicBezTo>
                  <a:lnTo>
                    <a:pt x="0" y="206328"/>
                  </a:lnTo>
                  <a:cubicBezTo>
                    <a:pt x="2691" y="245359"/>
                    <a:pt x="20096" y="281914"/>
                    <a:pt x="48697" y="308614"/>
                  </a:cubicBezTo>
                  <a:cubicBezTo>
                    <a:pt x="77298" y="335311"/>
                    <a:pt x="114968" y="350158"/>
                    <a:pt x="154093" y="350158"/>
                  </a:cubicBezTo>
                  <a:cubicBezTo>
                    <a:pt x="193221" y="350158"/>
                    <a:pt x="230887" y="335311"/>
                    <a:pt x="259488" y="308614"/>
                  </a:cubicBezTo>
                  <a:cubicBezTo>
                    <a:pt x="288089" y="281914"/>
                    <a:pt x="305495" y="245359"/>
                    <a:pt x="308186" y="206328"/>
                  </a:cubicBezTo>
                  <a:lnTo>
                    <a:pt x="307317" y="205091"/>
                  </a:ln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9828619" y="3055282"/>
              <a:ext cx="823295" cy="853969"/>
            </a:xfrm>
            <a:custGeom>
              <a:avLst/>
              <a:gdLst>
                <a:gd name="connsiteX0" fmla="*/ 823296 w 823295"/>
                <a:gd name="connsiteY0" fmla="*/ 442321 h 853969"/>
                <a:gd name="connsiteX1" fmla="*/ 702724 w 823295"/>
                <a:gd name="connsiteY1" fmla="*/ 733401 h 853969"/>
                <a:gd name="connsiteX2" fmla="*/ 411648 w 823295"/>
                <a:gd name="connsiteY2" fmla="*/ 853969 h 853969"/>
                <a:gd name="connsiteX3" fmla="*/ 120568 w 823295"/>
                <a:gd name="connsiteY3" fmla="*/ 733401 h 853969"/>
                <a:gd name="connsiteX4" fmla="*/ 0 w 823295"/>
                <a:gd name="connsiteY4" fmla="*/ 442321 h 853969"/>
                <a:gd name="connsiteX5" fmla="*/ 234364 w 823295"/>
                <a:gd name="connsiteY5" fmla="*/ 2222 h 853969"/>
                <a:gd name="connsiteX6" fmla="*/ 264548 w 823295"/>
                <a:gd name="connsiteY6" fmla="*/ 1847 h 853969"/>
                <a:gd name="connsiteX7" fmla="*/ 290712 w 823295"/>
                <a:gd name="connsiteY7" fmla="*/ 16905 h 853969"/>
                <a:gd name="connsiteX8" fmla="*/ 823296 w 823295"/>
                <a:gd name="connsiteY8" fmla="*/ 442321 h 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295" h="853969">
                  <a:moveTo>
                    <a:pt x="823296" y="442321"/>
                  </a:moveTo>
                  <a:cubicBezTo>
                    <a:pt x="823296" y="551497"/>
                    <a:pt x="779923" y="656199"/>
                    <a:pt x="702724" y="733401"/>
                  </a:cubicBezTo>
                  <a:cubicBezTo>
                    <a:pt x="625526" y="810599"/>
                    <a:pt x="520824" y="853969"/>
                    <a:pt x="411648" y="853969"/>
                  </a:cubicBezTo>
                  <a:cubicBezTo>
                    <a:pt x="302472" y="853969"/>
                    <a:pt x="197766" y="810599"/>
                    <a:pt x="120568" y="733401"/>
                  </a:cubicBezTo>
                  <a:cubicBezTo>
                    <a:pt x="43370" y="656199"/>
                    <a:pt x="0" y="551497"/>
                    <a:pt x="0" y="442321"/>
                  </a:cubicBezTo>
                  <a:cubicBezTo>
                    <a:pt x="0" y="214725"/>
                    <a:pt x="116176" y="36162"/>
                    <a:pt x="234364" y="2222"/>
                  </a:cubicBezTo>
                  <a:cubicBezTo>
                    <a:pt x="244209" y="-608"/>
                    <a:pt x="254636" y="-737"/>
                    <a:pt x="264548" y="1847"/>
                  </a:cubicBezTo>
                  <a:cubicBezTo>
                    <a:pt x="274464" y="4427"/>
                    <a:pt x="283501" y="9630"/>
                    <a:pt x="290712" y="16905"/>
                  </a:cubicBezTo>
                  <a:cubicBezTo>
                    <a:pt x="418691" y="145613"/>
                    <a:pt x="823296" y="-14791"/>
                    <a:pt x="823296" y="442321"/>
                  </a:cubicBezTo>
                  <a:close/>
                </a:path>
              </a:pathLst>
            </a:custGeom>
            <a:solidFill>
              <a:srgbClr val="FFFFFF"/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9828619" y="3055282"/>
              <a:ext cx="823295" cy="853969"/>
            </a:xfrm>
            <a:custGeom>
              <a:avLst/>
              <a:gdLst>
                <a:gd name="connsiteX0" fmla="*/ 823296 w 823295"/>
                <a:gd name="connsiteY0" fmla="*/ 442321 h 853969"/>
                <a:gd name="connsiteX1" fmla="*/ 702724 w 823295"/>
                <a:gd name="connsiteY1" fmla="*/ 733401 h 853969"/>
                <a:gd name="connsiteX2" fmla="*/ 411648 w 823295"/>
                <a:gd name="connsiteY2" fmla="*/ 853969 h 853969"/>
                <a:gd name="connsiteX3" fmla="*/ 120568 w 823295"/>
                <a:gd name="connsiteY3" fmla="*/ 733401 h 853969"/>
                <a:gd name="connsiteX4" fmla="*/ 0 w 823295"/>
                <a:gd name="connsiteY4" fmla="*/ 442321 h 853969"/>
                <a:gd name="connsiteX5" fmla="*/ 234364 w 823295"/>
                <a:gd name="connsiteY5" fmla="*/ 2222 h 853969"/>
                <a:gd name="connsiteX6" fmla="*/ 264548 w 823295"/>
                <a:gd name="connsiteY6" fmla="*/ 1847 h 853969"/>
                <a:gd name="connsiteX7" fmla="*/ 290712 w 823295"/>
                <a:gd name="connsiteY7" fmla="*/ 16905 h 853969"/>
                <a:gd name="connsiteX8" fmla="*/ 823296 w 823295"/>
                <a:gd name="connsiteY8" fmla="*/ 442321 h 853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3295" h="853969">
                  <a:moveTo>
                    <a:pt x="823296" y="442321"/>
                  </a:moveTo>
                  <a:cubicBezTo>
                    <a:pt x="823296" y="551497"/>
                    <a:pt x="779923" y="656199"/>
                    <a:pt x="702724" y="733401"/>
                  </a:cubicBezTo>
                  <a:cubicBezTo>
                    <a:pt x="625526" y="810599"/>
                    <a:pt x="520824" y="853969"/>
                    <a:pt x="411648" y="853969"/>
                  </a:cubicBezTo>
                  <a:cubicBezTo>
                    <a:pt x="302472" y="853969"/>
                    <a:pt x="197766" y="810599"/>
                    <a:pt x="120568" y="733401"/>
                  </a:cubicBezTo>
                  <a:cubicBezTo>
                    <a:pt x="43370" y="656199"/>
                    <a:pt x="0" y="551497"/>
                    <a:pt x="0" y="442321"/>
                  </a:cubicBezTo>
                  <a:cubicBezTo>
                    <a:pt x="0" y="214725"/>
                    <a:pt x="116176" y="36162"/>
                    <a:pt x="234364" y="2222"/>
                  </a:cubicBezTo>
                  <a:cubicBezTo>
                    <a:pt x="244209" y="-608"/>
                    <a:pt x="254636" y="-737"/>
                    <a:pt x="264548" y="1847"/>
                  </a:cubicBezTo>
                  <a:cubicBezTo>
                    <a:pt x="274464" y="4427"/>
                    <a:pt x="283501" y="9630"/>
                    <a:pt x="290712" y="16905"/>
                  </a:cubicBezTo>
                  <a:cubicBezTo>
                    <a:pt x="418691" y="145613"/>
                    <a:pt x="823296" y="-14791"/>
                    <a:pt x="823296" y="442321"/>
                  </a:cubicBezTo>
                  <a:close/>
                </a:path>
              </a:pathLst>
            </a:custGeom>
            <a:noFill/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9828544" y="3410517"/>
              <a:ext cx="824151" cy="601682"/>
            </a:xfrm>
            <a:custGeom>
              <a:avLst/>
              <a:gdLst>
                <a:gd name="connsiteX0" fmla="*/ 755127 w 824151"/>
                <a:gd name="connsiteY0" fmla="*/ 189999 h 601682"/>
                <a:gd name="connsiteX1" fmla="*/ 686016 w 824151"/>
                <a:gd name="connsiteY1" fmla="*/ 224303 h 601682"/>
                <a:gd name="connsiteX2" fmla="*/ 636160 w 824151"/>
                <a:gd name="connsiteY2" fmla="*/ 49856 h 601682"/>
                <a:gd name="connsiteX3" fmla="*/ 605719 w 824151"/>
                <a:gd name="connsiteY3" fmla="*/ 9785 h 601682"/>
                <a:gd name="connsiteX4" fmla="*/ 556071 w 824151"/>
                <a:gd name="connsiteY4" fmla="*/ 1555 h 601682"/>
                <a:gd name="connsiteX5" fmla="*/ 267142 w 824151"/>
                <a:gd name="connsiteY5" fmla="*/ 1555 h 601682"/>
                <a:gd name="connsiteX6" fmla="*/ 217505 w 824151"/>
                <a:gd name="connsiteY6" fmla="*/ 9799 h 601682"/>
                <a:gd name="connsiteX7" fmla="*/ 187053 w 824151"/>
                <a:gd name="connsiteY7" fmla="*/ 49856 h 601682"/>
                <a:gd name="connsiteX8" fmla="*/ 137198 w 824151"/>
                <a:gd name="connsiteY8" fmla="*/ 224303 h 601682"/>
                <a:gd name="connsiteX9" fmla="*/ 69140 w 824151"/>
                <a:gd name="connsiteY9" fmla="*/ 189999 h 601682"/>
                <a:gd name="connsiteX10" fmla="*/ 86246 w 824151"/>
                <a:gd name="connsiteY10" fmla="*/ 361519 h 601682"/>
                <a:gd name="connsiteX11" fmla="*/ 86567 w 824151"/>
                <a:gd name="connsiteY11" fmla="*/ 361519 h 601682"/>
                <a:gd name="connsiteX12" fmla="*/ 209851 w 824151"/>
                <a:gd name="connsiteY12" fmla="*/ 535147 h 601682"/>
                <a:gd name="connsiteX13" fmla="*/ 412134 w 824151"/>
                <a:gd name="connsiteY13" fmla="*/ 601683 h 601682"/>
                <a:gd name="connsiteX14" fmla="*/ 614417 w 824151"/>
                <a:gd name="connsiteY14" fmla="*/ 535147 h 601682"/>
                <a:gd name="connsiteX15" fmla="*/ 737700 w 824151"/>
                <a:gd name="connsiteY15" fmla="*/ 361519 h 601682"/>
                <a:gd name="connsiteX16" fmla="*/ 755127 w 824151"/>
                <a:gd name="connsiteY16" fmla="*/ 189999 h 60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24151" h="601682">
                  <a:moveTo>
                    <a:pt x="755127" y="189999"/>
                  </a:moveTo>
                  <a:lnTo>
                    <a:pt x="686016" y="224303"/>
                  </a:lnTo>
                  <a:lnTo>
                    <a:pt x="636160" y="49856"/>
                  </a:lnTo>
                  <a:cubicBezTo>
                    <a:pt x="631501" y="33104"/>
                    <a:pt x="620609" y="18764"/>
                    <a:pt x="605719" y="9785"/>
                  </a:cubicBezTo>
                  <a:cubicBezTo>
                    <a:pt x="590829" y="805"/>
                    <a:pt x="573066" y="-2139"/>
                    <a:pt x="556071" y="1555"/>
                  </a:cubicBezTo>
                  <a:cubicBezTo>
                    <a:pt x="461092" y="24182"/>
                    <a:pt x="362125" y="24182"/>
                    <a:pt x="267142" y="1555"/>
                  </a:cubicBezTo>
                  <a:cubicBezTo>
                    <a:pt x="250151" y="-2129"/>
                    <a:pt x="232392" y="823"/>
                    <a:pt x="217505" y="9799"/>
                  </a:cubicBezTo>
                  <a:cubicBezTo>
                    <a:pt x="202615" y="18779"/>
                    <a:pt x="191724" y="33108"/>
                    <a:pt x="187053" y="49856"/>
                  </a:cubicBezTo>
                  <a:lnTo>
                    <a:pt x="137198" y="224303"/>
                  </a:lnTo>
                  <a:lnTo>
                    <a:pt x="69140" y="189999"/>
                  </a:lnTo>
                  <a:cubicBezTo>
                    <a:pt x="-28787" y="189999"/>
                    <a:pt x="-22337" y="361519"/>
                    <a:pt x="86246" y="361519"/>
                  </a:cubicBezTo>
                  <a:lnTo>
                    <a:pt x="86567" y="361519"/>
                  </a:lnTo>
                  <a:cubicBezTo>
                    <a:pt x="108058" y="431081"/>
                    <a:pt x="151263" y="491927"/>
                    <a:pt x="209851" y="535147"/>
                  </a:cubicBezTo>
                  <a:cubicBezTo>
                    <a:pt x="268439" y="578367"/>
                    <a:pt x="339331" y="601683"/>
                    <a:pt x="412134" y="601683"/>
                  </a:cubicBezTo>
                  <a:cubicBezTo>
                    <a:pt x="484937" y="601683"/>
                    <a:pt x="555828" y="578367"/>
                    <a:pt x="614417" y="535147"/>
                  </a:cubicBezTo>
                  <a:cubicBezTo>
                    <a:pt x="673005" y="491927"/>
                    <a:pt x="716210" y="431081"/>
                    <a:pt x="737700" y="361519"/>
                  </a:cubicBezTo>
                  <a:cubicBezTo>
                    <a:pt x="846423" y="361519"/>
                    <a:pt x="853008" y="189999"/>
                    <a:pt x="755127" y="189999"/>
                  </a:cubicBez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0093353" y="3568591"/>
              <a:ext cx="81050" cy="81050"/>
            </a:xfrm>
            <a:custGeom>
              <a:avLst/>
              <a:gdLst>
                <a:gd name="connsiteX0" fmla="*/ 0 w 81050"/>
                <a:gd name="connsiteY0" fmla="*/ 40525 h 81050"/>
                <a:gd name="connsiteX1" fmla="*/ 11871 w 81050"/>
                <a:gd name="connsiteY1" fmla="*/ 69180 h 81050"/>
                <a:gd name="connsiteX2" fmla="*/ 40525 w 81050"/>
                <a:gd name="connsiteY2" fmla="*/ 81050 h 81050"/>
                <a:gd name="connsiteX3" fmla="*/ 69180 w 81050"/>
                <a:gd name="connsiteY3" fmla="*/ 69180 h 81050"/>
                <a:gd name="connsiteX4" fmla="*/ 81050 w 81050"/>
                <a:gd name="connsiteY4" fmla="*/ 40525 h 81050"/>
                <a:gd name="connsiteX5" fmla="*/ 69180 w 81050"/>
                <a:gd name="connsiteY5" fmla="*/ 11871 h 81050"/>
                <a:gd name="connsiteX6" fmla="*/ 40525 w 81050"/>
                <a:gd name="connsiteY6" fmla="*/ 0 h 81050"/>
                <a:gd name="connsiteX7" fmla="*/ 11871 w 81050"/>
                <a:gd name="connsiteY7" fmla="*/ 11871 h 81050"/>
                <a:gd name="connsiteX8" fmla="*/ 0 w 81050"/>
                <a:gd name="connsiteY8" fmla="*/ 40525 h 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50" h="81050">
                  <a:moveTo>
                    <a:pt x="0" y="40525"/>
                  </a:moveTo>
                  <a:cubicBezTo>
                    <a:pt x="0" y="51274"/>
                    <a:pt x="4270" y="61579"/>
                    <a:pt x="11871" y="69180"/>
                  </a:cubicBezTo>
                  <a:cubicBezTo>
                    <a:pt x="19471" y="76780"/>
                    <a:pt x="29777" y="81050"/>
                    <a:pt x="40525" y="81050"/>
                  </a:cubicBezTo>
                  <a:cubicBezTo>
                    <a:pt x="51274" y="81050"/>
                    <a:pt x="61583" y="76780"/>
                    <a:pt x="69180" y="69180"/>
                  </a:cubicBezTo>
                  <a:cubicBezTo>
                    <a:pt x="76780" y="61579"/>
                    <a:pt x="81050" y="51274"/>
                    <a:pt x="81050" y="40525"/>
                  </a:cubicBezTo>
                  <a:cubicBezTo>
                    <a:pt x="81050" y="29777"/>
                    <a:pt x="76780" y="19468"/>
                    <a:pt x="69180" y="11871"/>
                  </a:cubicBezTo>
                  <a:cubicBezTo>
                    <a:pt x="61583" y="4270"/>
                    <a:pt x="51274" y="0"/>
                    <a:pt x="40525" y="0"/>
                  </a:cubicBezTo>
                  <a:cubicBezTo>
                    <a:pt x="29777" y="0"/>
                    <a:pt x="19471" y="4270"/>
                    <a:pt x="11871" y="11871"/>
                  </a:cubicBezTo>
                  <a:cubicBezTo>
                    <a:pt x="4270" y="19468"/>
                    <a:pt x="0" y="29777"/>
                    <a:pt x="0" y="405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0307593" y="3568591"/>
              <a:ext cx="81050" cy="81050"/>
            </a:xfrm>
            <a:custGeom>
              <a:avLst/>
              <a:gdLst>
                <a:gd name="connsiteX0" fmla="*/ 0 w 81050"/>
                <a:gd name="connsiteY0" fmla="*/ 40525 h 81050"/>
                <a:gd name="connsiteX1" fmla="*/ 11871 w 81050"/>
                <a:gd name="connsiteY1" fmla="*/ 69180 h 81050"/>
                <a:gd name="connsiteX2" fmla="*/ 40525 w 81050"/>
                <a:gd name="connsiteY2" fmla="*/ 81050 h 81050"/>
                <a:gd name="connsiteX3" fmla="*/ 69180 w 81050"/>
                <a:gd name="connsiteY3" fmla="*/ 69180 h 81050"/>
                <a:gd name="connsiteX4" fmla="*/ 81050 w 81050"/>
                <a:gd name="connsiteY4" fmla="*/ 40525 h 81050"/>
                <a:gd name="connsiteX5" fmla="*/ 69180 w 81050"/>
                <a:gd name="connsiteY5" fmla="*/ 11871 h 81050"/>
                <a:gd name="connsiteX6" fmla="*/ 40525 w 81050"/>
                <a:gd name="connsiteY6" fmla="*/ 0 h 81050"/>
                <a:gd name="connsiteX7" fmla="*/ 11871 w 81050"/>
                <a:gd name="connsiteY7" fmla="*/ 11871 h 81050"/>
                <a:gd name="connsiteX8" fmla="*/ 0 w 81050"/>
                <a:gd name="connsiteY8" fmla="*/ 40525 h 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1050" h="81050">
                  <a:moveTo>
                    <a:pt x="0" y="40525"/>
                  </a:moveTo>
                  <a:cubicBezTo>
                    <a:pt x="0" y="51274"/>
                    <a:pt x="4270" y="61579"/>
                    <a:pt x="11871" y="69180"/>
                  </a:cubicBezTo>
                  <a:cubicBezTo>
                    <a:pt x="19471" y="76780"/>
                    <a:pt x="29777" y="81050"/>
                    <a:pt x="40525" y="81050"/>
                  </a:cubicBezTo>
                  <a:cubicBezTo>
                    <a:pt x="51274" y="81050"/>
                    <a:pt x="61579" y="76780"/>
                    <a:pt x="69180" y="69180"/>
                  </a:cubicBezTo>
                  <a:cubicBezTo>
                    <a:pt x="76780" y="61579"/>
                    <a:pt x="81050" y="51274"/>
                    <a:pt x="81050" y="40525"/>
                  </a:cubicBezTo>
                  <a:cubicBezTo>
                    <a:pt x="81050" y="29777"/>
                    <a:pt x="76780" y="19468"/>
                    <a:pt x="69180" y="11871"/>
                  </a:cubicBezTo>
                  <a:cubicBezTo>
                    <a:pt x="61579" y="4270"/>
                    <a:pt x="51274" y="0"/>
                    <a:pt x="40525" y="0"/>
                  </a:cubicBezTo>
                  <a:cubicBezTo>
                    <a:pt x="29777" y="0"/>
                    <a:pt x="19471" y="4270"/>
                    <a:pt x="11871" y="11871"/>
                  </a:cubicBezTo>
                  <a:cubicBezTo>
                    <a:pt x="4270" y="19468"/>
                    <a:pt x="0" y="29777"/>
                    <a:pt x="0" y="405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0000915" y="3669127"/>
              <a:ext cx="68607" cy="68606"/>
            </a:xfrm>
            <a:custGeom>
              <a:avLst/>
              <a:gdLst>
                <a:gd name="connsiteX0" fmla="*/ 68608 w 68607"/>
                <a:gd name="connsiteY0" fmla="*/ 34304 h 68606"/>
                <a:gd name="connsiteX1" fmla="*/ 62826 w 68607"/>
                <a:gd name="connsiteY1" fmla="*/ 53368 h 68606"/>
                <a:gd name="connsiteX2" fmla="*/ 47421 w 68607"/>
                <a:gd name="connsiteY2" fmla="*/ 66000 h 68606"/>
                <a:gd name="connsiteX3" fmla="*/ 27596 w 68607"/>
                <a:gd name="connsiteY3" fmla="*/ 67943 h 68606"/>
                <a:gd name="connsiteX4" fmla="*/ 10033 w 68607"/>
                <a:gd name="connsiteY4" fmla="*/ 58542 h 68606"/>
                <a:gd name="connsiteX5" fmla="*/ 654 w 68607"/>
                <a:gd name="connsiteY5" fmla="*/ 40968 h 68606"/>
                <a:gd name="connsiteX6" fmla="*/ 2626 w 68607"/>
                <a:gd name="connsiteY6" fmla="*/ 21143 h 68606"/>
                <a:gd name="connsiteX7" fmla="*/ 15279 w 68607"/>
                <a:gd name="connsiteY7" fmla="*/ 5757 h 68606"/>
                <a:gd name="connsiteX8" fmla="*/ 34350 w 68607"/>
                <a:gd name="connsiteY8" fmla="*/ 0 h 68606"/>
                <a:gd name="connsiteX9" fmla="*/ 47472 w 68607"/>
                <a:gd name="connsiteY9" fmla="*/ 2612 h 68606"/>
                <a:gd name="connsiteX10" fmla="*/ 58592 w 68607"/>
                <a:gd name="connsiteY10" fmla="*/ 10048 h 68606"/>
                <a:gd name="connsiteX11" fmla="*/ 66014 w 68607"/>
                <a:gd name="connsiteY11" fmla="*/ 21179 h 68606"/>
                <a:gd name="connsiteX12" fmla="*/ 68608 w 68607"/>
                <a:gd name="connsiteY12" fmla="*/ 34304 h 68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607" h="68606">
                  <a:moveTo>
                    <a:pt x="68608" y="34304"/>
                  </a:moveTo>
                  <a:cubicBezTo>
                    <a:pt x="68608" y="41090"/>
                    <a:pt x="66596" y="47726"/>
                    <a:pt x="62826" y="53368"/>
                  </a:cubicBezTo>
                  <a:cubicBezTo>
                    <a:pt x="59053" y="59010"/>
                    <a:pt x="53693" y="63405"/>
                    <a:pt x="47421" y="66000"/>
                  </a:cubicBezTo>
                  <a:cubicBezTo>
                    <a:pt x="41150" y="68594"/>
                    <a:pt x="34250" y="69273"/>
                    <a:pt x="27596" y="67943"/>
                  </a:cubicBezTo>
                  <a:cubicBezTo>
                    <a:pt x="20940" y="66618"/>
                    <a:pt x="14829" y="63344"/>
                    <a:pt x="10033" y="58542"/>
                  </a:cubicBezTo>
                  <a:cubicBezTo>
                    <a:pt x="5238" y="53743"/>
                    <a:pt x="1972" y="47625"/>
                    <a:pt x="654" y="40968"/>
                  </a:cubicBezTo>
                  <a:cubicBezTo>
                    <a:pt x="-665" y="34311"/>
                    <a:pt x="21" y="27411"/>
                    <a:pt x="2626" y="21143"/>
                  </a:cubicBezTo>
                  <a:cubicBezTo>
                    <a:pt x="5227" y="14876"/>
                    <a:pt x="9633" y="9523"/>
                    <a:pt x="15279" y="5757"/>
                  </a:cubicBezTo>
                  <a:cubicBezTo>
                    <a:pt x="20929" y="1994"/>
                    <a:pt x="27564" y="-11"/>
                    <a:pt x="34350" y="0"/>
                  </a:cubicBezTo>
                  <a:cubicBezTo>
                    <a:pt x="38853" y="0"/>
                    <a:pt x="43312" y="886"/>
                    <a:pt x="47472" y="2612"/>
                  </a:cubicBezTo>
                  <a:cubicBezTo>
                    <a:pt x="51631" y="4334"/>
                    <a:pt x="55408" y="6864"/>
                    <a:pt x="58592" y="10048"/>
                  </a:cubicBezTo>
                  <a:cubicBezTo>
                    <a:pt x="61772" y="13236"/>
                    <a:pt x="64295" y="17016"/>
                    <a:pt x="66014" y="21179"/>
                  </a:cubicBezTo>
                  <a:cubicBezTo>
                    <a:pt x="67732" y="25342"/>
                    <a:pt x="68615" y="29802"/>
                    <a:pt x="68608" y="3430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0" name="任意多边形: 形状 59"/>
            <p:cNvSpPr/>
            <p:nvPr/>
          </p:nvSpPr>
          <p:spPr>
            <a:xfrm>
              <a:off x="10412566" y="3669127"/>
              <a:ext cx="68608" cy="68607"/>
            </a:xfrm>
            <a:custGeom>
              <a:avLst/>
              <a:gdLst>
                <a:gd name="connsiteX0" fmla="*/ 68609 w 68608"/>
                <a:gd name="connsiteY0" fmla="*/ 34304 h 68607"/>
                <a:gd name="connsiteX1" fmla="*/ 62827 w 68608"/>
                <a:gd name="connsiteY1" fmla="*/ 53361 h 68607"/>
                <a:gd name="connsiteX2" fmla="*/ 47430 w 68608"/>
                <a:gd name="connsiteY2" fmla="*/ 65996 h 68607"/>
                <a:gd name="connsiteX3" fmla="*/ 27612 w 68608"/>
                <a:gd name="connsiteY3" fmla="*/ 67947 h 68607"/>
                <a:gd name="connsiteX4" fmla="*/ 10045 w 68608"/>
                <a:gd name="connsiteY4" fmla="*/ 58560 h 68607"/>
                <a:gd name="connsiteX5" fmla="*/ 658 w 68608"/>
                <a:gd name="connsiteY5" fmla="*/ 40997 h 68607"/>
                <a:gd name="connsiteX6" fmla="*/ 2609 w 68608"/>
                <a:gd name="connsiteY6" fmla="*/ 21176 h 68607"/>
                <a:gd name="connsiteX7" fmla="*/ 15245 w 68608"/>
                <a:gd name="connsiteY7" fmla="*/ 5782 h 68607"/>
                <a:gd name="connsiteX8" fmla="*/ 34305 w 68608"/>
                <a:gd name="connsiteY8" fmla="*/ 0 h 68607"/>
                <a:gd name="connsiteX9" fmla="*/ 58561 w 68608"/>
                <a:gd name="connsiteY9" fmla="*/ 10045 h 68607"/>
                <a:gd name="connsiteX10" fmla="*/ 68609 w 68608"/>
                <a:gd name="connsiteY10" fmla="*/ 34304 h 6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8608" h="68607">
                  <a:moveTo>
                    <a:pt x="68609" y="34304"/>
                  </a:moveTo>
                  <a:cubicBezTo>
                    <a:pt x="68609" y="41086"/>
                    <a:pt x="66597" y="47718"/>
                    <a:pt x="62827" y="53361"/>
                  </a:cubicBezTo>
                  <a:cubicBezTo>
                    <a:pt x="59057" y="59003"/>
                    <a:pt x="53701" y="63398"/>
                    <a:pt x="47430" y="65996"/>
                  </a:cubicBezTo>
                  <a:cubicBezTo>
                    <a:pt x="41162" y="68594"/>
                    <a:pt x="34266" y="69273"/>
                    <a:pt x="27612" y="67947"/>
                  </a:cubicBezTo>
                  <a:cubicBezTo>
                    <a:pt x="20955" y="66625"/>
                    <a:pt x="14844" y="63359"/>
                    <a:pt x="10045" y="58560"/>
                  </a:cubicBezTo>
                  <a:cubicBezTo>
                    <a:pt x="5250" y="53761"/>
                    <a:pt x="1980" y="47650"/>
                    <a:pt x="658" y="40997"/>
                  </a:cubicBezTo>
                  <a:cubicBezTo>
                    <a:pt x="-664" y="34340"/>
                    <a:pt x="15" y="27443"/>
                    <a:pt x="2609" y="21176"/>
                  </a:cubicBezTo>
                  <a:cubicBezTo>
                    <a:pt x="5207" y="14908"/>
                    <a:pt x="9602" y="9548"/>
                    <a:pt x="15245" y="5782"/>
                  </a:cubicBezTo>
                  <a:cubicBezTo>
                    <a:pt x="20887" y="2012"/>
                    <a:pt x="27519" y="0"/>
                    <a:pt x="34305" y="0"/>
                  </a:cubicBezTo>
                  <a:cubicBezTo>
                    <a:pt x="43403" y="0"/>
                    <a:pt x="52125" y="3613"/>
                    <a:pt x="58561" y="10045"/>
                  </a:cubicBezTo>
                  <a:cubicBezTo>
                    <a:pt x="64993" y="16480"/>
                    <a:pt x="68609" y="25206"/>
                    <a:pt x="68609" y="34304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1" name="任意多边形: 形状 60"/>
            <p:cNvSpPr/>
            <p:nvPr/>
          </p:nvSpPr>
          <p:spPr>
            <a:xfrm>
              <a:off x="10155372" y="3814712"/>
              <a:ext cx="171477" cy="25935"/>
            </a:xfrm>
            <a:custGeom>
              <a:avLst/>
              <a:gdLst>
                <a:gd name="connsiteX0" fmla="*/ 0 w 171477"/>
                <a:gd name="connsiteY0" fmla="*/ 0 h 25935"/>
                <a:gd name="connsiteX1" fmla="*/ 85739 w 171477"/>
                <a:gd name="connsiteY1" fmla="*/ 25935 h 25935"/>
                <a:gd name="connsiteX2" fmla="*/ 171477 w 171477"/>
                <a:gd name="connsiteY2" fmla="*/ 0 h 2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477" h="25935">
                  <a:moveTo>
                    <a:pt x="0" y="0"/>
                  </a:moveTo>
                  <a:cubicBezTo>
                    <a:pt x="25399" y="16909"/>
                    <a:pt x="55226" y="25935"/>
                    <a:pt x="85739" y="25935"/>
                  </a:cubicBezTo>
                  <a:cubicBezTo>
                    <a:pt x="116251" y="25935"/>
                    <a:pt x="146082" y="16909"/>
                    <a:pt x="171477" y="0"/>
                  </a:cubicBezTo>
                </a:path>
              </a:pathLst>
            </a:custGeom>
            <a:noFill/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2" name="任意多边形: 形状 61"/>
            <p:cNvSpPr/>
            <p:nvPr/>
          </p:nvSpPr>
          <p:spPr>
            <a:xfrm>
              <a:off x="9484571" y="2911927"/>
              <a:ext cx="1553013" cy="1553010"/>
            </a:xfrm>
            <a:custGeom>
              <a:avLst/>
              <a:gdLst>
                <a:gd name="connsiteX0" fmla="*/ 1325600 w 1553013"/>
                <a:gd name="connsiteY0" fmla="*/ 227453 h 1553010"/>
                <a:gd name="connsiteX1" fmla="*/ 1538103 w 1553013"/>
                <a:gd name="connsiteY1" fmla="*/ 625037 h 1553010"/>
                <a:gd name="connsiteX2" fmla="*/ 1493897 w 1553013"/>
                <a:gd name="connsiteY2" fmla="*/ 1073672 h 1553010"/>
                <a:gd name="connsiteX3" fmla="*/ 1207902 w 1553013"/>
                <a:gd name="connsiteY3" fmla="*/ 1422147 h 1553010"/>
                <a:gd name="connsiteX4" fmla="*/ 776507 w 1553013"/>
                <a:gd name="connsiteY4" fmla="*/ 1553010 h 1553010"/>
                <a:gd name="connsiteX5" fmla="*/ 345109 w 1553013"/>
                <a:gd name="connsiteY5" fmla="*/ 1422147 h 1553010"/>
                <a:gd name="connsiteX6" fmla="*/ 59114 w 1553013"/>
                <a:gd name="connsiteY6" fmla="*/ 1073672 h 1553010"/>
                <a:gd name="connsiteX7" fmla="*/ 14916 w 1553013"/>
                <a:gd name="connsiteY7" fmla="*/ 625037 h 1553010"/>
                <a:gd name="connsiteX8" fmla="*/ 227415 w 1553013"/>
                <a:gd name="connsiteY8" fmla="*/ 227453 h 1553010"/>
                <a:gd name="connsiteX9" fmla="*/ 479338 w 1553013"/>
                <a:gd name="connsiteY9" fmla="*/ 59114 h 1553010"/>
                <a:gd name="connsiteX10" fmla="*/ 776507 w 1553013"/>
                <a:gd name="connsiteY10" fmla="*/ 0 h 1553010"/>
                <a:gd name="connsiteX11" fmla="*/ 1073676 w 1553013"/>
                <a:gd name="connsiteY11" fmla="*/ 59114 h 1553010"/>
                <a:gd name="connsiteX12" fmla="*/ 1325600 w 1553013"/>
                <a:gd name="connsiteY12" fmla="*/ 227453 h 155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53013" h="1553010">
                  <a:moveTo>
                    <a:pt x="1325600" y="227453"/>
                  </a:moveTo>
                  <a:cubicBezTo>
                    <a:pt x="1434190" y="336051"/>
                    <a:pt x="1508137" y="474410"/>
                    <a:pt x="1538103" y="625037"/>
                  </a:cubicBezTo>
                  <a:cubicBezTo>
                    <a:pt x="1568047" y="775664"/>
                    <a:pt x="1552682" y="931790"/>
                    <a:pt x="1493897" y="1073672"/>
                  </a:cubicBezTo>
                  <a:cubicBezTo>
                    <a:pt x="1435123" y="1215559"/>
                    <a:pt x="1335598" y="1336827"/>
                    <a:pt x="1207902" y="1422147"/>
                  </a:cubicBezTo>
                  <a:cubicBezTo>
                    <a:pt x="1080208" y="1507468"/>
                    <a:pt x="930082" y="1553010"/>
                    <a:pt x="776507" y="1553010"/>
                  </a:cubicBezTo>
                  <a:cubicBezTo>
                    <a:pt x="622929" y="1553010"/>
                    <a:pt x="472802" y="1507468"/>
                    <a:pt x="345109" y="1422147"/>
                  </a:cubicBezTo>
                  <a:cubicBezTo>
                    <a:pt x="217413" y="1336827"/>
                    <a:pt x="117888" y="1215559"/>
                    <a:pt x="59114" y="1073672"/>
                  </a:cubicBezTo>
                  <a:cubicBezTo>
                    <a:pt x="340" y="931790"/>
                    <a:pt x="-15040" y="775664"/>
                    <a:pt x="14916" y="625037"/>
                  </a:cubicBezTo>
                  <a:cubicBezTo>
                    <a:pt x="44874" y="474410"/>
                    <a:pt x="118821" y="336051"/>
                    <a:pt x="227415" y="227453"/>
                  </a:cubicBezTo>
                  <a:cubicBezTo>
                    <a:pt x="299517" y="155340"/>
                    <a:pt x="385124" y="98138"/>
                    <a:pt x="479338" y="59114"/>
                  </a:cubicBezTo>
                  <a:cubicBezTo>
                    <a:pt x="573549" y="20086"/>
                    <a:pt x="674528" y="0"/>
                    <a:pt x="776507" y="0"/>
                  </a:cubicBezTo>
                  <a:cubicBezTo>
                    <a:pt x="878483" y="0"/>
                    <a:pt x="979462" y="20086"/>
                    <a:pt x="1073676" y="59114"/>
                  </a:cubicBezTo>
                  <a:cubicBezTo>
                    <a:pt x="1167887" y="98138"/>
                    <a:pt x="1253494" y="155340"/>
                    <a:pt x="1325600" y="227453"/>
                  </a:cubicBezTo>
                  <a:close/>
                </a:path>
              </a:pathLst>
            </a:custGeom>
            <a:noFill/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3" name="任意多边形: 形状 62"/>
            <p:cNvSpPr/>
            <p:nvPr/>
          </p:nvSpPr>
          <p:spPr>
            <a:xfrm>
              <a:off x="8769219" y="4312988"/>
              <a:ext cx="641438" cy="641431"/>
            </a:xfrm>
            <a:custGeom>
              <a:avLst/>
              <a:gdLst>
                <a:gd name="connsiteX0" fmla="*/ 0 w 641438"/>
                <a:gd name="connsiteY0" fmla="*/ 320721 h 641431"/>
                <a:gd name="connsiteX1" fmla="*/ 93936 w 641438"/>
                <a:gd name="connsiteY1" fmla="*/ 547488 h 641431"/>
                <a:gd name="connsiteX2" fmla="*/ 320721 w 641438"/>
                <a:gd name="connsiteY2" fmla="*/ 641431 h 641431"/>
                <a:gd name="connsiteX3" fmla="*/ 547503 w 641438"/>
                <a:gd name="connsiteY3" fmla="*/ 547488 h 641431"/>
                <a:gd name="connsiteX4" fmla="*/ 641438 w 641438"/>
                <a:gd name="connsiteY4" fmla="*/ 320721 h 641431"/>
                <a:gd name="connsiteX5" fmla="*/ 547503 w 641438"/>
                <a:gd name="connsiteY5" fmla="*/ 93936 h 641431"/>
                <a:gd name="connsiteX6" fmla="*/ 320721 w 641438"/>
                <a:gd name="connsiteY6" fmla="*/ 0 h 641431"/>
                <a:gd name="connsiteX7" fmla="*/ 93936 w 641438"/>
                <a:gd name="connsiteY7" fmla="*/ 93936 h 641431"/>
                <a:gd name="connsiteX8" fmla="*/ 0 w 641438"/>
                <a:gd name="connsiteY8" fmla="*/ 320721 h 64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438" h="641431">
                  <a:moveTo>
                    <a:pt x="0" y="320721"/>
                  </a:moveTo>
                  <a:cubicBezTo>
                    <a:pt x="0" y="405770"/>
                    <a:pt x="33789" y="487349"/>
                    <a:pt x="93936" y="547488"/>
                  </a:cubicBezTo>
                  <a:cubicBezTo>
                    <a:pt x="154082" y="607663"/>
                    <a:pt x="235661" y="641431"/>
                    <a:pt x="320721" y="641431"/>
                  </a:cubicBezTo>
                  <a:cubicBezTo>
                    <a:pt x="405781" y="641431"/>
                    <a:pt x="487356" y="607663"/>
                    <a:pt x="547503" y="547488"/>
                  </a:cubicBezTo>
                  <a:cubicBezTo>
                    <a:pt x="607649" y="487349"/>
                    <a:pt x="641438" y="405770"/>
                    <a:pt x="641438" y="320721"/>
                  </a:cubicBezTo>
                  <a:cubicBezTo>
                    <a:pt x="641438" y="235661"/>
                    <a:pt x="607649" y="154086"/>
                    <a:pt x="547503" y="93936"/>
                  </a:cubicBezTo>
                  <a:cubicBezTo>
                    <a:pt x="487356" y="33789"/>
                    <a:pt x="405781" y="0"/>
                    <a:pt x="320721" y="0"/>
                  </a:cubicBezTo>
                  <a:cubicBezTo>
                    <a:pt x="235661" y="0"/>
                    <a:pt x="154082" y="33789"/>
                    <a:pt x="93936" y="93936"/>
                  </a:cubicBezTo>
                  <a:cubicBezTo>
                    <a:pt x="33789" y="154086"/>
                    <a:pt x="0" y="235661"/>
                    <a:pt x="0" y="320721"/>
                  </a:cubicBez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4" name="任意多边形: 形状 63"/>
            <p:cNvSpPr/>
            <p:nvPr/>
          </p:nvSpPr>
          <p:spPr>
            <a:xfrm>
              <a:off x="8986753" y="4471473"/>
              <a:ext cx="206370" cy="257969"/>
            </a:xfrm>
            <a:custGeom>
              <a:avLst/>
              <a:gdLst>
                <a:gd name="connsiteX0" fmla="*/ 0 w 206370"/>
                <a:gd name="connsiteY0" fmla="*/ 154779 h 257969"/>
                <a:gd name="connsiteX1" fmla="*/ 30220 w 206370"/>
                <a:gd name="connsiteY1" fmla="*/ 227743 h 257969"/>
                <a:gd name="connsiteX2" fmla="*/ 103184 w 206370"/>
                <a:gd name="connsiteY2" fmla="*/ 257970 h 257969"/>
                <a:gd name="connsiteX3" fmla="*/ 176148 w 206370"/>
                <a:gd name="connsiteY3" fmla="*/ 227743 h 257969"/>
                <a:gd name="connsiteX4" fmla="*/ 206371 w 206370"/>
                <a:gd name="connsiteY4" fmla="*/ 154779 h 257969"/>
                <a:gd name="connsiteX5" fmla="*/ 206371 w 206370"/>
                <a:gd name="connsiteY5" fmla="*/ 103187 h 257969"/>
                <a:gd name="connsiteX6" fmla="*/ 176148 w 206370"/>
                <a:gd name="connsiteY6" fmla="*/ 30223 h 257969"/>
                <a:gd name="connsiteX7" fmla="*/ 103184 w 206370"/>
                <a:gd name="connsiteY7" fmla="*/ 0 h 257969"/>
                <a:gd name="connsiteX8" fmla="*/ 30220 w 206370"/>
                <a:gd name="connsiteY8" fmla="*/ 30223 h 257969"/>
                <a:gd name="connsiteX9" fmla="*/ 0 w 206370"/>
                <a:gd name="connsiteY9" fmla="*/ 103187 h 257969"/>
                <a:gd name="connsiteX10" fmla="*/ 0 w 206370"/>
                <a:gd name="connsiteY10" fmla="*/ 154779 h 257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370" h="257969">
                  <a:moveTo>
                    <a:pt x="0" y="154779"/>
                  </a:moveTo>
                  <a:cubicBezTo>
                    <a:pt x="0" y="182147"/>
                    <a:pt x="10870" y="208393"/>
                    <a:pt x="30220" y="227743"/>
                  </a:cubicBezTo>
                  <a:cubicBezTo>
                    <a:pt x="49573" y="247107"/>
                    <a:pt x="75819" y="257970"/>
                    <a:pt x="103184" y="257970"/>
                  </a:cubicBezTo>
                  <a:cubicBezTo>
                    <a:pt x="130552" y="257970"/>
                    <a:pt x="156798" y="247107"/>
                    <a:pt x="176148" y="227743"/>
                  </a:cubicBezTo>
                  <a:cubicBezTo>
                    <a:pt x="195501" y="208393"/>
                    <a:pt x="206371" y="182147"/>
                    <a:pt x="206371" y="154779"/>
                  </a:cubicBezTo>
                  <a:lnTo>
                    <a:pt x="206371" y="103187"/>
                  </a:lnTo>
                  <a:cubicBezTo>
                    <a:pt x="206371" y="75819"/>
                    <a:pt x="195501" y="49573"/>
                    <a:pt x="176148" y="30223"/>
                  </a:cubicBezTo>
                  <a:cubicBezTo>
                    <a:pt x="156798" y="10870"/>
                    <a:pt x="130552" y="0"/>
                    <a:pt x="103184" y="0"/>
                  </a:cubicBezTo>
                  <a:cubicBezTo>
                    <a:pt x="75819" y="0"/>
                    <a:pt x="49573" y="10870"/>
                    <a:pt x="30220" y="30223"/>
                  </a:cubicBezTo>
                  <a:cubicBezTo>
                    <a:pt x="10870" y="49573"/>
                    <a:pt x="0" y="75819"/>
                    <a:pt x="0" y="103187"/>
                  </a:cubicBezTo>
                  <a:lnTo>
                    <a:pt x="0" y="154779"/>
                  </a:ln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5" name="任意多边形: 形状 64"/>
            <p:cNvSpPr/>
            <p:nvPr/>
          </p:nvSpPr>
          <p:spPr>
            <a:xfrm>
              <a:off x="8875697" y="4729334"/>
              <a:ext cx="428664" cy="234513"/>
            </a:xfrm>
            <a:custGeom>
              <a:avLst/>
              <a:gdLst>
                <a:gd name="connsiteX0" fmla="*/ 428664 w 428664"/>
                <a:gd name="connsiteY0" fmla="*/ 142862 h 225012"/>
                <a:gd name="connsiteX1" fmla="*/ 214332 w 428664"/>
                <a:gd name="connsiteY1" fmla="*/ 225013 h 225012"/>
                <a:gd name="connsiteX2" fmla="*/ 0 w 428664"/>
                <a:gd name="connsiteY2" fmla="*/ 142862 h 225012"/>
                <a:gd name="connsiteX3" fmla="*/ 85428 w 428664"/>
                <a:gd name="connsiteY3" fmla="*/ 39057 h 225012"/>
                <a:gd name="connsiteX4" fmla="*/ 214071 w 428664"/>
                <a:gd name="connsiteY4" fmla="*/ 0 h 225012"/>
                <a:gd name="connsiteX5" fmla="*/ 342786 w 428664"/>
                <a:gd name="connsiteY5" fmla="*/ 38842 h 225012"/>
                <a:gd name="connsiteX6" fmla="*/ 428389 w 428664"/>
                <a:gd name="connsiteY6" fmla="*/ 142505 h 22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64" h="225012">
                  <a:moveTo>
                    <a:pt x="428664" y="142862"/>
                  </a:moveTo>
                  <a:cubicBezTo>
                    <a:pt x="369804" y="195747"/>
                    <a:pt x="293464" y="225013"/>
                    <a:pt x="214332" y="225013"/>
                  </a:cubicBezTo>
                  <a:cubicBezTo>
                    <a:pt x="135201" y="225013"/>
                    <a:pt x="58860" y="195747"/>
                    <a:pt x="0" y="142862"/>
                  </a:cubicBezTo>
                  <a:cubicBezTo>
                    <a:pt x="17613" y="100590"/>
                    <a:pt x="47336" y="64463"/>
                    <a:pt x="85428" y="39057"/>
                  </a:cubicBezTo>
                  <a:cubicBezTo>
                    <a:pt x="123519" y="13615"/>
                    <a:pt x="168279" y="36"/>
                    <a:pt x="214071" y="0"/>
                  </a:cubicBezTo>
                  <a:cubicBezTo>
                    <a:pt x="259867" y="-36"/>
                    <a:pt x="304652" y="13471"/>
                    <a:pt x="342786" y="38842"/>
                  </a:cubicBezTo>
                  <a:cubicBezTo>
                    <a:pt x="380921" y="64177"/>
                    <a:pt x="410705" y="100232"/>
                    <a:pt x="428389" y="142505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8875697" y="4729335"/>
              <a:ext cx="428664" cy="225012"/>
            </a:xfrm>
            <a:custGeom>
              <a:avLst/>
              <a:gdLst>
                <a:gd name="connsiteX0" fmla="*/ 428664 w 428664"/>
                <a:gd name="connsiteY0" fmla="*/ 142862 h 225012"/>
                <a:gd name="connsiteX1" fmla="*/ 214332 w 428664"/>
                <a:gd name="connsiteY1" fmla="*/ 225013 h 225012"/>
                <a:gd name="connsiteX2" fmla="*/ 0 w 428664"/>
                <a:gd name="connsiteY2" fmla="*/ 142862 h 225012"/>
                <a:gd name="connsiteX3" fmla="*/ 85428 w 428664"/>
                <a:gd name="connsiteY3" fmla="*/ 39057 h 225012"/>
                <a:gd name="connsiteX4" fmla="*/ 214071 w 428664"/>
                <a:gd name="connsiteY4" fmla="*/ 0 h 225012"/>
                <a:gd name="connsiteX5" fmla="*/ 342786 w 428664"/>
                <a:gd name="connsiteY5" fmla="*/ 38842 h 225012"/>
                <a:gd name="connsiteX6" fmla="*/ 428389 w 428664"/>
                <a:gd name="connsiteY6" fmla="*/ 142505 h 22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64" h="225012">
                  <a:moveTo>
                    <a:pt x="428664" y="142862"/>
                  </a:moveTo>
                  <a:cubicBezTo>
                    <a:pt x="369804" y="195747"/>
                    <a:pt x="293464" y="225013"/>
                    <a:pt x="214332" y="225013"/>
                  </a:cubicBezTo>
                  <a:cubicBezTo>
                    <a:pt x="135201" y="225013"/>
                    <a:pt x="58860" y="195747"/>
                    <a:pt x="0" y="142862"/>
                  </a:cubicBezTo>
                  <a:cubicBezTo>
                    <a:pt x="17613" y="100590"/>
                    <a:pt x="47336" y="64463"/>
                    <a:pt x="85428" y="39057"/>
                  </a:cubicBezTo>
                  <a:cubicBezTo>
                    <a:pt x="123519" y="13615"/>
                    <a:pt x="168279" y="36"/>
                    <a:pt x="214071" y="0"/>
                  </a:cubicBezTo>
                  <a:cubicBezTo>
                    <a:pt x="259867" y="-36"/>
                    <a:pt x="304652" y="13471"/>
                    <a:pt x="342786" y="38842"/>
                  </a:cubicBezTo>
                  <a:cubicBezTo>
                    <a:pt x="380921" y="64177"/>
                    <a:pt x="410705" y="100232"/>
                    <a:pt x="428389" y="142505"/>
                  </a:cubicBezTo>
                </a:path>
              </a:pathLst>
            </a:custGeom>
            <a:noFill/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7" name="任意多边形: 形状 66"/>
            <p:cNvSpPr/>
            <p:nvPr/>
          </p:nvSpPr>
          <p:spPr>
            <a:xfrm>
              <a:off x="8987621" y="4471483"/>
              <a:ext cx="188032" cy="98764"/>
            </a:xfrm>
            <a:custGeom>
              <a:avLst/>
              <a:gdLst>
                <a:gd name="connsiteX0" fmla="*/ 0 w 188032"/>
                <a:gd name="connsiteY0" fmla="*/ 89867 h 98764"/>
                <a:gd name="connsiteX1" fmla="*/ 25767 w 188032"/>
                <a:gd name="connsiteY1" fmla="*/ 34001 h 98764"/>
                <a:gd name="connsiteX2" fmla="*/ 78742 w 188032"/>
                <a:gd name="connsiteY2" fmla="*/ 2731 h 98764"/>
                <a:gd name="connsiteX3" fmla="*/ 140103 w 188032"/>
                <a:gd name="connsiteY3" fmla="*/ 7162 h 98764"/>
                <a:gd name="connsiteX4" fmla="*/ 188032 w 188032"/>
                <a:gd name="connsiteY4" fmla="*/ 45729 h 98764"/>
                <a:gd name="connsiteX5" fmla="*/ 100118 w 188032"/>
                <a:gd name="connsiteY5" fmla="*/ 93790 h 98764"/>
                <a:gd name="connsiteX6" fmla="*/ 0 w 188032"/>
                <a:gd name="connsiteY6" fmla="*/ 89867 h 9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032" h="98764">
                  <a:moveTo>
                    <a:pt x="0" y="89867"/>
                  </a:moveTo>
                  <a:cubicBezTo>
                    <a:pt x="2709" y="69059"/>
                    <a:pt x="11699" y="49570"/>
                    <a:pt x="25767" y="34001"/>
                  </a:cubicBezTo>
                  <a:cubicBezTo>
                    <a:pt x="39836" y="18436"/>
                    <a:pt x="58317" y="7526"/>
                    <a:pt x="78742" y="2731"/>
                  </a:cubicBezTo>
                  <a:cubicBezTo>
                    <a:pt x="99171" y="-2065"/>
                    <a:pt x="120575" y="-517"/>
                    <a:pt x="140103" y="7162"/>
                  </a:cubicBezTo>
                  <a:cubicBezTo>
                    <a:pt x="159628" y="14844"/>
                    <a:pt x="176348" y="28298"/>
                    <a:pt x="188032" y="45729"/>
                  </a:cubicBezTo>
                  <a:cubicBezTo>
                    <a:pt x="163616" y="69406"/>
                    <a:pt x="133232" y="86018"/>
                    <a:pt x="100118" y="93790"/>
                  </a:cubicBezTo>
                  <a:cubicBezTo>
                    <a:pt x="67004" y="101562"/>
                    <a:pt x="32403" y="100208"/>
                    <a:pt x="0" y="89867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8" name="任意多边形: 形状 67"/>
            <p:cNvSpPr/>
            <p:nvPr/>
          </p:nvSpPr>
          <p:spPr>
            <a:xfrm>
              <a:off x="8218250" y="1999298"/>
              <a:ext cx="641441" cy="641441"/>
            </a:xfrm>
            <a:custGeom>
              <a:avLst/>
              <a:gdLst>
                <a:gd name="connsiteX0" fmla="*/ 0 w 641441"/>
                <a:gd name="connsiteY0" fmla="*/ 320721 h 641441"/>
                <a:gd name="connsiteX1" fmla="*/ 93939 w 641441"/>
                <a:gd name="connsiteY1" fmla="*/ 547503 h 641441"/>
                <a:gd name="connsiteX2" fmla="*/ 320721 w 641441"/>
                <a:gd name="connsiteY2" fmla="*/ 641442 h 641441"/>
                <a:gd name="connsiteX3" fmla="*/ 547503 w 641441"/>
                <a:gd name="connsiteY3" fmla="*/ 547503 h 641441"/>
                <a:gd name="connsiteX4" fmla="*/ 641442 w 641441"/>
                <a:gd name="connsiteY4" fmla="*/ 320721 h 641441"/>
                <a:gd name="connsiteX5" fmla="*/ 547503 w 641441"/>
                <a:gd name="connsiteY5" fmla="*/ 93939 h 641441"/>
                <a:gd name="connsiteX6" fmla="*/ 320721 w 641441"/>
                <a:gd name="connsiteY6" fmla="*/ 0 h 641441"/>
                <a:gd name="connsiteX7" fmla="*/ 93939 w 641441"/>
                <a:gd name="connsiteY7" fmla="*/ 93939 h 641441"/>
                <a:gd name="connsiteX8" fmla="*/ 0 w 641441"/>
                <a:gd name="connsiteY8" fmla="*/ 320721 h 6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441" h="641441">
                  <a:moveTo>
                    <a:pt x="0" y="320721"/>
                  </a:moveTo>
                  <a:cubicBezTo>
                    <a:pt x="0" y="405781"/>
                    <a:pt x="33789" y="487356"/>
                    <a:pt x="93939" y="547503"/>
                  </a:cubicBezTo>
                  <a:cubicBezTo>
                    <a:pt x="154086" y="607649"/>
                    <a:pt x="235661" y="641442"/>
                    <a:pt x="320721" y="641442"/>
                  </a:cubicBezTo>
                  <a:cubicBezTo>
                    <a:pt x="405781" y="641442"/>
                    <a:pt x="487356" y="607649"/>
                    <a:pt x="547503" y="547503"/>
                  </a:cubicBezTo>
                  <a:cubicBezTo>
                    <a:pt x="607649" y="487356"/>
                    <a:pt x="641442" y="405781"/>
                    <a:pt x="641442" y="320721"/>
                  </a:cubicBezTo>
                  <a:cubicBezTo>
                    <a:pt x="641442" y="235661"/>
                    <a:pt x="607649" y="154086"/>
                    <a:pt x="547503" y="93939"/>
                  </a:cubicBezTo>
                  <a:cubicBezTo>
                    <a:pt x="487356" y="33793"/>
                    <a:pt x="405781" y="0"/>
                    <a:pt x="320721" y="0"/>
                  </a:cubicBezTo>
                  <a:cubicBezTo>
                    <a:pt x="235661" y="0"/>
                    <a:pt x="154086" y="33793"/>
                    <a:pt x="93939" y="93939"/>
                  </a:cubicBezTo>
                  <a:cubicBezTo>
                    <a:pt x="33789" y="154086"/>
                    <a:pt x="0" y="235661"/>
                    <a:pt x="0" y="320721"/>
                  </a:cubicBez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69" name="任意多边形: 形状 68"/>
            <p:cNvSpPr/>
            <p:nvPr/>
          </p:nvSpPr>
          <p:spPr>
            <a:xfrm>
              <a:off x="8435737" y="2159908"/>
              <a:ext cx="206417" cy="253710"/>
            </a:xfrm>
            <a:custGeom>
              <a:avLst/>
              <a:gdLst>
                <a:gd name="connsiteX0" fmla="*/ 0 w 206417"/>
                <a:gd name="connsiteY0" fmla="*/ 152653 h 253710"/>
                <a:gd name="connsiteX1" fmla="*/ 30984 w 206417"/>
                <a:gd name="connsiteY1" fmla="*/ 224241 h 253710"/>
                <a:gd name="connsiteX2" fmla="*/ 103209 w 206417"/>
                <a:gd name="connsiteY2" fmla="*/ 253710 h 253710"/>
                <a:gd name="connsiteX3" fmla="*/ 175433 w 206417"/>
                <a:gd name="connsiteY3" fmla="*/ 224241 h 253710"/>
                <a:gd name="connsiteX4" fmla="*/ 206417 w 206417"/>
                <a:gd name="connsiteY4" fmla="*/ 152653 h 253710"/>
                <a:gd name="connsiteX5" fmla="*/ 206417 w 206417"/>
                <a:gd name="connsiteY5" fmla="*/ 101057 h 253710"/>
                <a:gd name="connsiteX6" fmla="*/ 175433 w 206417"/>
                <a:gd name="connsiteY6" fmla="*/ 29469 h 253710"/>
                <a:gd name="connsiteX7" fmla="*/ 103209 w 206417"/>
                <a:gd name="connsiteY7" fmla="*/ 0 h 253710"/>
                <a:gd name="connsiteX8" fmla="*/ 30984 w 206417"/>
                <a:gd name="connsiteY8" fmla="*/ 29469 h 253710"/>
                <a:gd name="connsiteX9" fmla="*/ 0 w 206417"/>
                <a:gd name="connsiteY9" fmla="*/ 101057 h 253710"/>
                <a:gd name="connsiteX10" fmla="*/ 0 w 206417"/>
                <a:gd name="connsiteY10" fmla="*/ 152653 h 25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6417" h="253710">
                  <a:moveTo>
                    <a:pt x="0" y="152653"/>
                  </a:moveTo>
                  <a:cubicBezTo>
                    <a:pt x="568" y="179649"/>
                    <a:pt x="11692" y="205349"/>
                    <a:pt x="30984" y="224241"/>
                  </a:cubicBezTo>
                  <a:cubicBezTo>
                    <a:pt x="50280" y="243130"/>
                    <a:pt x="76208" y="253710"/>
                    <a:pt x="103209" y="253710"/>
                  </a:cubicBezTo>
                  <a:cubicBezTo>
                    <a:pt x="130212" y="253710"/>
                    <a:pt x="156140" y="243130"/>
                    <a:pt x="175433" y="224241"/>
                  </a:cubicBezTo>
                  <a:cubicBezTo>
                    <a:pt x="194725" y="205349"/>
                    <a:pt x="205849" y="179649"/>
                    <a:pt x="206417" y="152653"/>
                  </a:cubicBezTo>
                  <a:lnTo>
                    <a:pt x="206417" y="101057"/>
                  </a:lnTo>
                  <a:cubicBezTo>
                    <a:pt x="205849" y="74061"/>
                    <a:pt x="194725" y="48361"/>
                    <a:pt x="175433" y="29469"/>
                  </a:cubicBezTo>
                  <a:cubicBezTo>
                    <a:pt x="156140" y="10581"/>
                    <a:pt x="130212" y="0"/>
                    <a:pt x="103209" y="0"/>
                  </a:cubicBezTo>
                  <a:cubicBezTo>
                    <a:pt x="76208" y="0"/>
                    <a:pt x="50280" y="10581"/>
                    <a:pt x="30984" y="29469"/>
                  </a:cubicBezTo>
                  <a:cubicBezTo>
                    <a:pt x="11692" y="48361"/>
                    <a:pt x="568" y="74061"/>
                    <a:pt x="0" y="101057"/>
                  </a:cubicBezTo>
                  <a:lnTo>
                    <a:pt x="0" y="152653"/>
                  </a:lnTo>
                  <a:close/>
                </a:path>
              </a:pathLst>
            </a:custGeom>
            <a:solidFill>
              <a:srgbClr val="FFFFFF"/>
            </a:solidFill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0" name="任意多边形: 形状 69"/>
            <p:cNvSpPr/>
            <p:nvPr/>
          </p:nvSpPr>
          <p:spPr>
            <a:xfrm>
              <a:off x="8324685" y="2415694"/>
              <a:ext cx="428664" cy="224952"/>
            </a:xfrm>
            <a:custGeom>
              <a:avLst/>
              <a:gdLst>
                <a:gd name="connsiteX0" fmla="*/ 428664 w 428664"/>
                <a:gd name="connsiteY0" fmla="*/ 142851 h 224952"/>
                <a:gd name="connsiteX1" fmla="*/ 214332 w 428664"/>
                <a:gd name="connsiteY1" fmla="*/ 224952 h 224952"/>
                <a:gd name="connsiteX2" fmla="*/ 0 w 428664"/>
                <a:gd name="connsiteY2" fmla="*/ 142851 h 224952"/>
                <a:gd name="connsiteX3" fmla="*/ 85428 w 428664"/>
                <a:gd name="connsiteY3" fmla="*/ 39042 h 224952"/>
                <a:gd name="connsiteX4" fmla="*/ 214071 w 428664"/>
                <a:gd name="connsiteY4" fmla="*/ 0 h 224952"/>
                <a:gd name="connsiteX5" fmla="*/ 342786 w 428664"/>
                <a:gd name="connsiteY5" fmla="*/ 38821 h 224952"/>
                <a:gd name="connsiteX6" fmla="*/ 428389 w 428664"/>
                <a:gd name="connsiteY6" fmla="*/ 142483 h 22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64" h="224952">
                  <a:moveTo>
                    <a:pt x="428664" y="142851"/>
                  </a:moveTo>
                  <a:cubicBezTo>
                    <a:pt x="369790" y="195711"/>
                    <a:pt x="293456" y="224952"/>
                    <a:pt x="214332" y="224952"/>
                  </a:cubicBezTo>
                  <a:cubicBezTo>
                    <a:pt x="135208" y="224952"/>
                    <a:pt x="58874" y="195711"/>
                    <a:pt x="0" y="142851"/>
                  </a:cubicBezTo>
                  <a:cubicBezTo>
                    <a:pt x="17613" y="100579"/>
                    <a:pt x="47336" y="64459"/>
                    <a:pt x="85428" y="39042"/>
                  </a:cubicBezTo>
                  <a:cubicBezTo>
                    <a:pt x="123519" y="13622"/>
                    <a:pt x="168279" y="39"/>
                    <a:pt x="214071" y="0"/>
                  </a:cubicBezTo>
                  <a:cubicBezTo>
                    <a:pt x="259867" y="-39"/>
                    <a:pt x="304648" y="13468"/>
                    <a:pt x="342786" y="38821"/>
                  </a:cubicBezTo>
                  <a:cubicBezTo>
                    <a:pt x="380921" y="64174"/>
                    <a:pt x="410705" y="100243"/>
                    <a:pt x="428389" y="142483"/>
                  </a:cubicBezTo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57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1" name="任意多边形: 形状 70"/>
            <p:cNvSpPr/>
            <p:nvPr/>
          </p:nvSpPr>
          <p:spPr>
            <a:xfrm>
              <a:off x="8324685" y="2415694"/>
              <a:ext cx="428664" cy="224952"/>
            </a:xfrm>
            <a:custGeom>
              <a:avLst/>
              <a:gdLst>
                <a:gd name="connsiteX0" fmla="*/ 428664 w 428664"/>
                <a:gd name="connsiteY0" fmla="*/ 142851 h 224952"/>
                <a:gd name="connsiteX1" fmla="*/ 214332 w 428664"/>
                <a:gd name="connsiteY1" fmla="*/ 224952 h 224952"/>
                <a:gd name="connsiteX2" fmla="*/ 0 w 428664"/>
                <a:gd name="connsiteY2" fmla="*/ 142851 h 224952"/>
                <a:gd name="connsiteX3" fmla="*/ 85428 w 428664"/>
                <a:gd name="connsiteY3" fmla="*/ 39042 h 224952"/>
                <a:gd name="connsiteX4" fmla="*/ 214071 w 428664"/>
                <a:gd name="connsiteY4" fmla="*/ 0 h 224952"/>
                <a:gd name="connsiteX5" fmla="*/ 342786 w 428664"/>
                <a:gd name="connsiteY5" fmla="*/ 38821 h 224952"/>
                <a:gd name="connsiteX6" fmla="*/ 428389 w 428664"/>
                <a:gd name="connsiteY6" fmla="*/ 142483 h 224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28664" h="224952">
                  <a:moveTo>
                    <a:pt x="428664" y="142851"/>
                  </a:moveTo>
                  <a:cubicBezTo>
                    <a:pt x="369790" y="195711"/>
                    <a:pt x="293456" y="224952"/>
                    <a:pt x="214332" y="224952"/>
                  </a:cubicBezTo>
                  <a:cubicBezTo>
                    <a:pt x="135208" y="224952"/>
                    <a:pt x="58874" y="195711"/>
                    <a:pt x="0" y="142851"/>
                  </a:cubicBezTo>
                  <a:cubicBezTo>
                    <a:pt x="17613" y="100579"/>
                    <a:pt x="47336" y="64459"/>
                    <a:pt x="85428" y="39042"/>
                  </a:cubicBezTo>
                  <a:cubicBezTo>
                    <a:pt x="123519" y="13622"/>
                    <a:pt x="168279" y="39"/>
                    <a:pt x="214071" y="0"/>
                  </a:cubicBezTo>
                  <a:cubicBezTo>
                    <a:pt x="259867" y="-39"/>
                    <a:pt x="304648" y="13468"/>
                    <a:pt x="342786" y="38821"/>
                  </a:cubicBezTo>
                  <a:cubicBezTo>
                    <a:pt x="380921" y="64174"/>
                    <a:pt x="410705" y="100243"/>
                    <a:pt x="428389" y="142483"/>
                  </a:cubicBezTo>
                </a:path>
              </a:pathLst>
            </a:custGeom>
            <a:noFill/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2" name="任意多边形: 形状 71"/>
            <p:cNvSpPr/>
            <p:nvPr/>
          </p:nvSpPr>
          <p:spPr>
            <a:xfrm>
              <a:off x="8436652" y="2157753"/>
              <a:ext cx="188032" cy="98813"/>
            </a:xfrm>
            <a:custGeom>
              <a:avLst/>
              <a:gdLst>
                <a:gd name="connsiteX0" fmla="*/ 0 w 188032"/>
                <a:gd name="connsiteY0" fmla="*/ 89909 h 98813"/>
                <a:gd name="connsiteX1" fmla="*/ 25746 w 188032"/>
                <a:gd name="connsiteY1" fmla="*/ 34008 h 98813"/>
                <a:gd name="connsiteX2" fmla="*/ 78742 w 188032"/>
                <a:gd name="connsiteY2" fmla="*/ 2723 h 98813"/>
                <a:gd name="connsiteX3" fmla="*/ 140121 w 188032"/>
                <a:gd name="connsiteY3" fmla="*/ 7190 h 98813"/>
                <a:gd name="connsiteX4" fmla="*/ 188032 w 188032"/>
                <a:gd name="connsiteY4" fmla="*/ 45814 h 98813"/>
                <a:gd name="connsiteX5" fmla="*/ 100111 w 188032"/>
                <a:gd name="connsiteY5" fmla="*/ 93847 h 98813"/>
                <a:gd name="connsiteX6" fmla="*/ 0 w 188032"/>
                <a:gd name="connsiteY6" fmla="*/ 89909 h 98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032" h="98813">
                  <a:moveTo>
                    <a:pt x="0" y="89909"/>
                  </a:moveTo>
                  <a:cubicBezTo>
                    <a:pt x="2694" y="69091"/>
                    <a:pt x="11674" y="49588"/>
                    <a:pt x="25746" y="34008"/>
                  </a:cubicBezTo>
                  <a:cubicBezTo>
                    <a:pt x="39818" y="18432"/>
                    <a:pt x="58306" y="7515"/>
                    <a:pt x="78742" y="2723"/>
                  </a:cubicBezTo>
                  <a:cubicBezTo>
                    <a:pt x="99181" y="-2069"/>
                    <a:pt x="120593" y="-511"/>
                    <a:pt x="140121" y="7190"/>
                  </a:cubicBezTo>
                  <a:cubicBezTo>
                    <a:pt x="159653" y="14891"/>
                    <a:pt x="176365" y="28366"/>
                    <a:pt x="188032" y="45814"/>
                  </a:cubicBezTo>
                  <a:cubicBezTo>
                    <a:pt x="163609" y="69484"/>
                    <a:pt x="133221" y="86082"/>
                    <a:pt x="100111" y="93847"/>
                  </a:cubicBezTo>
                  <a:cubicBezTo>
                    <a:pt x="67000" y="101612"/>
                    <a:pt x="32399" y="100250"/>
                    <a:pt x="0" y="89909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45720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73" name="任意多边形: 形状 72"/>
            <p:cNvSpPr/>
            <p:nvPr/>
          </p:nvSpPr>
          <p:spPr>
            <a:xfrm>
              <a:off x="8769219" y="4312978"/>
              <a:ext cx="641441" cy="641441"/>
            </a:xfrm>
            <a:custGeom>
              <a:avLst/>
              <a:gdLst>
                <a:gd name="connsiteX0" fmla="*/ 0 w 641441"/>
                <a:gd name="connsiteY0" fmla="*/ 320721 h 641441"/>
                <a:gd name="connsiteX1" fmla="*/ 93939 w 641441"/>
                <a:gd name="connsiteY1" fmla="*/ 547503 h 641441"/>
                <a:gd name="connsiteX2" fmla="*/ 320721 w 641441"/>
                <a:gd name="connsiteY2" fmla="*/ 641442 h 641441"/>
                <a:gd name="connsiteX3" fmla="*/ 547503 w 641441"/>
                <a:gd name="connsiteY3" fmla="*/ 547503 h 641441"/>
                <a:gd name="connsiteX4" fmla="*/ 641442 w 641441"/>
                <a:gd name="connsiteY4" fmla="*/ 320721 h 641441"/>
                <a:gd name="connsiteX5" fmla="*/ 547503 w 641441"/>
                <a:gd name="connsiteY5" fmla="*/ 93939 h 641441"/>
                <a:gd name="connsiteX6" fmla="*/ 320721 w 641441"/>
                <a:gd name="connsiteY6" fmla="*/ 0 h 641441"/>
                <a:gd name="connsiteX7" fmla="*/ 93939 w 641441"/>
                <a:gd name="connsiteY7" fmla="*/ 93939 h 641441"/>
                <a:gd name="connsiteX8" fmla="*/ 0 w 641441"/>
                <a:gd name="connsiteY8" fmla="*/ 320721 h 6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441" h="641441">
                  <a:moveTo>
                    <a:pt x="0" y="320721"/>
                  </a:moveTo>
                  <a:cubicBezTo>
                    <a:pt x="0" y="405781"/>
                    <a:pt x="33789" y="487356"/>
                    <a:pt x="93939" y="547503"/>
                  </a:cubicBezTo>
                  <a:cubicBezTo>
                    <a:pt x="154086" y="607649"/>
                    <a:pt x="235661" y="641442"/>
                    <a:pt x="320721" y="641442"/>
                  </a:cubicBezTo>
                  <a:cubicBezTo>
                    <a:pt x="405781" y="641442"/>
                    <a:pt x="487356" y="607649"/>
                    <a:pt x="547503" y="547503"/>
                  </a:cubicBezTo>
                  <a:cubicBezTo>
                    <a:pt x="607649" y="487356"/>
                    <a:pt x="641442" y="405781"/>
                    <a:pt x="641442" y="320721"/>
                  </a:cubicBezTo>
                  <a:cubicBezTo>
                    <a:pt x="641442" y="235661"/>
                    <a:pt x="607649" y="154086"/>
                    <a:pt x="547503" y="93939"/>
                  </a:cubicBezTo>
                  <a:cubicBezTo>
                    <a:pt x="487356" y="33793"/>
                    <a:pt x="405781" y="0"/>
                    <a:pt x="320721" y="0"/>
                  </a:cubicBezTo>
                  <a:cubicBezTo>
                    <a:pt x="235661" y="0"/>
                    <a:pt x="154086" y="33793"/>
                    <a:pt x="93939" y="93939"/>
                  </a:cubicBezTo>
                  <a:cubicBezTo>
                    <a:pt x="33789" y="154086"/>
                    <a:pt x="0" y="235661"/>
                    <a:pt x="0" y="320721"/>
                  </a:cubicBezTo>
                  <a:close/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74" name="任意多边形: 形状 73"/>
            <p:cNvSpPr/>
            <p:nvPr/>
          </p:nvSpPr>
          <p:spPr>
            <a:xfrm>
              <a:off x="8218250" y="1999298"/>
              <a:ext cx="641441" cy="641441"/>
            </a:xfrm>
            <a:custGeom>
              <a:avLst/>
              <a:gdLst>
                <a:gd name="connsiteX0" fmla="*/ 0 w 641441"/>
                <a:gd name="connsiteY0" fmla="*/ 320721 h 641441"/>
                <a:gd name="connsiteX1" fmla="*/ 93939 w 641441"/>
                <a:gd name="connsiteY1" fmla="*/ 547503 h 641441"/>
                <a:gd name="connsiteX2" fmla="*/ 320721 w 641441"/>
                <a:gd name="connsiteY2" fmla="*/ 641442 h 641441"/>
                <a:gd name="connsiteX3" fmla="*/ 547503 w 641441"/>
                <a:gd name="connsiteY3" fmla="*/ 547503 h 641441"/>
                <a:gd name="connsiteX4" fmla="*/ 641442 w 641441"/>
                <a:gd name="connsiteY4" fmla="*/ 320721 h 641441"/>
                <a:gd name="connsiteX5" fmla="*/ 547503 w 641441"/>
                <a:gd name="connsiteY5" fmla="*/ 93939 h 641441"/>
                <a:gd name="connsiteX6" fmla="*/ 320721 w 641441"/>
                <a:gd name="connsiteY6" fmla="*/ 0 h 641441"/>
                <a:gd name="connsiteX7" fmla="*/ 93939 w 641441"/>
                <a:gd name="connsiteY7" fmla="*/ 93939 h 641441"/>
                <a:gd name="connsiteX8" fmla="*/ 0 w 641441"/>
                <a:gd name="connsiteY8" fmla="*/ 320721 h 6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1441" h="641441">
                  <a:moveTo>
                    <a:pt x="0" y="320721"/>
                  </a:moveTo>
                  <a:cubicBezTo>
                    <a:pt x="0" y="405781"/>
                    <a:pt x="33789" y="487356"/>
                    <a:pt x="93939" y="547503"/>
                  </a:cubicBezTo>
                  <a:cubicBezTo>
                    <a:pt x="154086" y="607649"/>
                    <a:pt x="235661" y="641442"/>
                    <a:pt x="320721" y="641442"/>
                  </a:cubicBezTo>
                  <a:cubicBezTo>
                    <a:pt x="405781" y="641442"/>
                    <a:pt x="487356" y="607649"/>
                    <a:pt x="547503" y="547503"/>
                  </a:cubicBezTo>
                  <a:cubicBezTo>
                    <a:pt x="607649" y="487356"/>
                    <a:pt x="641442" y="405781"/>
                    <a:pt x="641442" y="320721"/>
                  </a:cubicBezTo>
                  <a:cubicBezTo>
                    <a:pt x="641442" y="235661"/>
                    <a:pt x="607649" y="154086"/>
                    <a:pt x="547503" y="93939"/>
                  </a:cubicBezTo>
                  <a:cubicBezTo>
                    <a:pt x="487356" y="33793"/>
                    <a:pt x="405781" y="0"/>
                    <a:pt x="320721" y="0"/>
                  </a:cubicBezTo>
                  <a:cubicBezTo>
                    <a:pt x="235661" y="0"/>
                    <a:pt x="154086" y="33793"/>
                    <a:pt x="93939" y="93939"/>
                  </a:cubicBezTo>
                  <a:cubicBezTo>
                    <a:pt x="33789" y="154086"/>
                    <a:pt x="0" y="235661"/>
                    <a:pt x="0" y="320721"/>
                  </a:cubicBezTo>
                  <a:close/>
                </a:path>
              </a:pathLst>
            </a:custGeom>
            <a:noFill/>
            <a:ln w="45720" cap="rnd">
              <a:solidFill>
                <a:schemeClr val="accent1">
                  <a:lumMod val="75000"/>
                </a:schemeClr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75" name="标题"/>
          <p:cNvSpPr/>
          <p:nvPr/>
        </p:nvSpPr>
        <p:spPr>
          <a:xfrm>
            <a:off x="1213561" y="2032178"/>
            <a:ext cx="7556905" cy="976376"/>
          </a:xfrm>
          <a:prstGeom prst="rect">
            <a:avLst/>
          </a:prstGeom>
        </p:spPr>
        <p:txBody>
          <a:bodyPr wrap="square" lIns="71736" tIns="36186" rIns="71736" bIns="36186" anchor="ctr" anchorCtr="0">
            <a:normAutofit fontScale="97500"/>
          </a:bodyPr>
          <a:lstStyle/>
          <a:p>
            <a:pPr algn="l"/>
            <a:r>
              <a:rPr lang="zh-CN" altLang="en-US" sz="6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谢谢观看！</a:t>
            </a:r>
            <a:endParaRPr lang="en-US" altLang="en-US" sz="6000" b="1" kern="1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/>
        </p:nvSpPr>
        <p:spPr>
          <a:xfrm>
            <a:off x="6589486" y="3615669"/>
            <a:ext cx="5620071" cy="3016190"/>
          </a:xfrm>
          <a:custGeom>
            <a:avLst/>
            <a:gdLst>
              <a:gd name="connsiteX0" fmla="*/ 6142213 w 6296871"/>
              <a:gd name="connsiteY0" fmla="*/ 0 h 3200977"/>
              <a:gd name="connsiteX1" fmla="*/ 6296871 w 6296871"/>
              <a:gd name="connsiteY1" fmla="*/ 965 h 3200977"/>
              <a:gd name="connsiteX2" fmla="*/ 6296871 w 6296871"/>
              <a:gd name="connsiteY2" fmla="*/ 3200977 h 3200977"/>
              <a:gd name="connsiteX3" fmla="*/ 0 w 6296871"/>
              <a:gd name="connsiteY3" fmla="*/ 3200977 h 3200977"/>
              <a:gd name="connsiteX4" fmla="*/ 131580 w 6296871"/>
              <a:gd name="connsiteY4" fmla="*/ 3022098 h 3200977"/>
              <a:gd name="connsiteX5" fmla="*/ 1401021 w 6296871"/>
              <a:gd name="connsiteY5" fmla="*/ 1810327 h 3200977"/>
              <a:gd name="connsiteX6" fmla="*/ 3941021 w 6296871"/>
              <a:gd name="connsiteY6" fmla="*/ 1530927 h 3200977"/>
              <a:gd name="connsiteX7" fmla="*/ 5312621 w 6296871"/>
              <a:gd name="connsiteY7" fmla="*/ 210127 h 3200977"/>
              <a:gd name="connsiteX8" fmla="*/ 6142213 w 6296871"/>
              <a:gd name="connsiteY8" fmla="*/ 0 h 320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6871" h="3200977">
                <a:moveTo>
                  <a:pt x="6142213" y="0"/>
                </a:moveTo>
                <a:lnTo>
                  <a:pt x="6296871" y="965"/>
                </a:lnTo>
                <a:lnTo>
                  <a:pt x="6296871" y="3200977"/>
                </a:lnTo>
                <a:lnTo>
                  <a:pt x="0" y="3200977"/>
                </a:lnTo>
                <a:lnTo>
                  <a:pt x="131580" y="3022098"/>
                </a:lnTo>
                <a:cubicBezTo>
                  <a:pt x="521447" y="2509654"/>
                  <a:pt x="932709" y="2066973"/>
                  <a:pt x="1401021" y="1810327"/>
                </a:cubicBezTo>
                <a:cubicBezTo>
                  <a:pt x="2150321" y="1399694"/>
                  <a:pt x="3289088" y="1797627"/>
                  <a:pt x="3941021" y="1530927"/>
                </a:cubicBezTo>
                <a:cubicBezTo>
                  <a:pt x="4592954" y="1264227"/>
                  <a:pt x="4863888" y="462010"/>
                  <a:pt x="5312621" y="210127"/>
                </a:cubicBezTo>
                <a:cubicBezTo>
                  <a:pt x="5593079" y="52700"/>
                  <a:pt x="5868576" y="5654"/>
                  <a:pt x="6142213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7692571" y="4332596"/>
            <a:ext cx="4499429" cy="2319270"/>
          </a:xfrm>
          <a:custGeom>
            <a:avLst/>
            <a:gdLst>
              <a:gd name="connsiteX0" fmla="*/ 6142213 w 6296871"/>
              <a:gd name="connsiteY0" fmla="*/ 0 h 3200977"/>
              <a:gd name="connsiteX1" fmla="*/ 6296871 w 6296871"/>
              <a:gd name="connsiteY1" fmla="*/ 965 h 3200977"/>
              <a:gd name="connsiteX2" fmla="*/ 6296871 w 6296871"/>
              <a:gd name="connsiteY2" fmla="*/ 3200977 h 3200977"/>
              <a:gd name="connsiteX3" fmla="*/ 0 w 6296871"/>
              <a:gd name="connsiteY3" fmla="*/ 3200977 h 3200977"/>
              <a:gd name="connsiteX4" fmla="*/ 131580 w 6296871"/>
              <a:gd name="connsiteY4" fmla="*/ 3022098 h 3200977"/>
              <a:gd name="connsiteX5" fmla="*/ 1401021 w 6296871"/>
              <a:gd name="connsiteY5" fmla="*/ 1810327 h 3200977"/>
              <a:gd name="connsiteX6" fmla="*/ 3941021 w 6296871"/>
              <a:gd name="connsiteY6" fmla="*/ 1530927 h 3200977"/>
              <a:gd name="connsiteX7" fmla="*/ 5312621 w 6296871"/>
              <a:gd name="connsiteY7" fmla="*/ 210127 h 3200977"/>
              <a:gd name="connsiteX8" fmla="*/ 6142213 w 6296871"/>
              <a:gd name="connsiteY8" fmla="*/ 0 h 3200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96871" h="3200977">
                <a:moveTo>
                  <a:pt x="6142213" y="0"/>
                </a:moveTo>
                <a:lnTo>
                  <a:pt x="6296871" y="965"/>
                </a:lnTo>
                <a:lnTo>
                  <a:pt x="6296871" y="3200977"/>
                </a:lnTo>
                <a:lnTo>
                  <a:pt x="0" y="3200977"/>
                </a:lnTo>
                <a:lnTo>
                  <a:pt x="131580" y="3022098"/>
                </a:lnTo>
                <a:cubicBezTo>
                  <a:pt x="521447" y="2509654"/>
                  <a:pt x="932709" y="2066973"/>
                  <a:pt x="1401021" y="1810327"/>
                </a:cubicBezTo>
                <a:cubicBezTo>
                  <a:pt x="2150321" y="1399694"/>
                  <a:pt x="3289088" y="1797627"/>
                  <a:pt x="3941021" y="1530927"/>
                </a:cubicBezTo>
                <a:cubicBezTo>
                  <a:pt x="4592954" y="1264227"/>
                  <a:pt x="4863888" y="462010"/>
                  <a:pt x="5312621" y="210127"/>
                </a:cubicBezTo>
                <a:cubicBezTo>
                  <a:pt x="5593079" y="52700"/>
                  <a:pt x="5868576" y="5654"/>
                  <a:pt x="6142213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988899" y="1342993"/>
            <a:ext cx="335654" cy="335654"/>
          </a:xfrm>
          <a:prstGeom prst="ellipse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7" name="目录1"/>
          <p:cNvGrpSpPr/>
          <p:nvPr/>
        </p:nvGrpSpPr>
        <p:grpSpPr>
          <a:xfrm>
            <a:off x="1012746" y="1101147"/>
            <a:ext cx="8566638" cy="640467"/>
            <a:chOff x="6105" y="2714"/>
            <a:chExt cx="9698" cy="725"/>
          </a:xfrm>
        </p:grpSpPr>
        <p:sp>
          <p:nvSpPr>
            <p:cNvPr id="8" name="目录"/>
            <p:cNvSpPr txBox="1"/>
            <p:nvPr>
              <p:custDataLst>
                <p:tags r:id="rId11"/>
              </p:custDataLst>
            </p:nvPr>
          </p:nvSpPr>
          <p:spPr>
            <a:xfrm>
              <a:off x="6797" y="2714"/>
              <a:ext cx="9006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消费信用的内涵</a:t>
              </a:r>
            </a:p>
          </p:txBody>
        </p:sp>
        <p:sp>
          <p:nvSpPr>
            <p:cNvPr id="9" name="序号"/>
            <p:cNvSpPr txBox="1"/>
            <p:nvPr/>
          </p:nvSpPr>
          <p:spPr>
            <a:xfrm>
              <a:off x="6105" y="2760"/>
              <a:ext cx="719" cy="62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目录2"/>
          <p:cNvGrpSpPr/>
          <p:nvPr/>
        </p:nvGrpSpPr>
        <p:grpSpPr>
          <a:xfrm>
            <a:off x="988899" y="1802716"/>
            <a:ext cx="8815644" cy="640080"/>
            <a:chOff x="6105" y="2657"/>
            <a:chExt cx="9985" cy="725"/>
          </a:xfrm>
        </p:grpSpPr>
        <p:sp>
          <p:nvSpPr>
            <p:cNvPr id="11" name="目录"/>
            <p:cNvSpPr txBox="1"/>
            <p:nvPr>
              <p:custDataLst>
                <p:tags r:id="rId10"/>
              </p:custDataLst>
            </p:nvPr>
          </p:nvSpPr>
          <p:spPr>
            <a:xfrm>
              <a:off x="6824" y="2657"/>
              <a:ext cx="9266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消费信用理论</a:t>
              </a:r>
            </a:p>
          </p:txBody>
        </p:sp>
        <p:sp>
          <p:nvSpPr>
            <p:cNvPr id="12" name="序号"/>
            <p:cNvSpPr txBox="1"/>
            <p:nvPr/>
          </p:nvSpPr>
          <p:spPr>
            <a:xfrm>
              <a:off x="6105" y="2744"/>
              <a:ext cx="719" cy="62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目录3"/>
          <p:cNvGrpSpPr/>
          <p:nvPr/>
        </p:nvGrpSpPr>
        <p:grpSpPr>
          <a:xfrm>
            <a:off x="988899" y="2496424"/>
            <a:ext cx="8334470" cy="640080"/>
            <a:chOff x="6105" y="2657"/>
            <a:chExt cx="9440" cy="725"/>
          </a:xfrm>
        </p:grpSpPr>
        <p:sp>
          <p:nvSpPr>
            <p:cNvPr id="14" name="目录"/>
            <p:cNvSpPr txBox="1"/>
            <p:nvPr>
              <p:custDataLst>
                <p:tags r:id="rId9"/>
              </p:custDataLst>
            </p:nvPr>
          </p:nvSpPr>
          <p:spPr>
            <a:xfrm>
              <a:off x="6824" y="2657"/>
              <a:ext cx="8721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消费信用行为表现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5" name="序号"/>
            <p:cNvSpPr txBox="1"/>
            <p:nvPr/>
          </p:nvSpPr>
          <p:spPr>
            <a:xfrm>
              <a:off x="6105" y="2732"/>
              <a:ext cx="719" cy="62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目录4"/>
          <p:cNvGrpSpPr/>
          <p:nvPr/>
        </p:nvGrpSpPr>
        <p:grpSpPr>
          <a:xfrm>
            <a:off x="988899" y="3190132"/>
            <a:ext cx="8073135" cy="640080"/>
            <a:chOff x="6105" y="2657"/>
            <a:chExt cx="9144" cy="725"/>
          </a:xfrm>
        </p:grpSpPr>
        <p:sp>
          <p:nvSpPr>
            <p:cNvPr id="17" name="目录"/>
            <p:cNvSpPr txBox="1"/>
            <p:nvPr>
              <p:custDataLst>
                <p:tags r:id="rId8"/>
              </p:custDataLst>
            </p:nvPr>
          </p:nvSpPr>
          <p:spPr>
            <a:xfrm>
              <a:off x="6824" y="2657"/>
              <a:ext cx="8425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消费信用原则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8" name="序号"/>
            <p:cNvSpPr txBox="1"/>
            <p:nvPr/>
          </p:nvSpPr>
          <p:spPr>
            <a:xfrm>
              <a:off x="6105" y="2732"/>
              <a:ext cx="719" cy="62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目录5"/>
          <p:cNvGrpSpPr/>
          <p:nvPr/>
        </p:nvGrpSpPr>
        <p:grpSpPr>
          <a:xfrm>
            <a:off x="1032822" y="3873414"/>
            <a:ext cx="7998088" cy="640080"/>
            <a:chOff x="6111" y="2657"/>
            <a:chExt cx="9059" cy="725"/>
          </a:xfrm>
        </p:grpSpPr>
        <p:sp>
          <p:nvSpPr>
            <p:cNvPr id="20" name="目录"/>
            <p:cNvSpPr txBox="1"/>
            <p:nvPr>
              <p:custDataLst>
                <p:tags r:id="rId7"/>
              </p:custDataLst>
            </p:nvPr>
          </p:nvSpPr>
          <p:spPr>
            <a:xfrm>
              <a:off x="6824" y="2657"/>
              <a:ext cx="8346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消费信用分类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21" name="序号"/>
            <p:cNvSpPr txBox="1"/>
            <p:nvPr/>
          </p:nvSpPr>
          <p:spPr>
            <a:xfrm>
              <a:off x="6111" y="2707"/>
              <a:ext cx="719" cy="62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30"/>
          <p:cNvSpPr txBox="1"/>
          <p:nvPr>
            <p:custDataLst>
              <p:tags r:id="rId1"/>
            </p:custDataLst>
          </p:nvPr>
        </p:nvSpPr>
        <p:spPr>
          <a:xfrm>
            <a:off x="7765620" y="1139657"/>
            <a:ext cx="2709914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4" name="插图"/>
          <p:cNvGrpSpPr/>
          <p:nvPr/>
        </p:nvGrpSpPr>
        <p:grpSpPr>
          <a:xfrm>
            <a:off x="8205487" y="2519470"/>
            <a:ext cx="3667200" cy="3398451"/>
            <a:chOff x="7123855" y="1669973"/>
            <a:chExt cx="4768385" cy="4418936"/>
          </a:xfrm>
        </p:grpSpPr>
        <p:sp>
          <p:nvSpPr>
            <p:cNvPr id="25" name="椭圆 24"/>
            <p:cNvSpPr/>
            <p:nvPr>
              <p:custDataLst>
                <p:tags r:id="rId5"/>
              </p:custDataLst>
            </p:nvPr>
          </p:nvSpPr>
          <p:spPr>
            <a:xfrm>
              <a:off x="11104090" y="2485650"/>
              <a:ext cx="640321" cy="640321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26" name="椭圆 25"/>
            <p:cNvSpPr/>
            <p:nvPr>
              <p:custDataLst>
                <p:tags r:id="rId6"/>
              </p:custDataLst>
            </p:nvPr>
          </p:nvSpPr>
          <p:spPr>
            <a:xfrm>
              <a:off x="8413163" y="3268919"/>
              <a:ext cx="320161" cy="320161"/>
            </a:xfrm>
            <a:prstGeom prst="ellipse">
              <a:avLst/>
            </a:pr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sp>
          <p:nvSpPr>
            <p:cNvPr id="27" name="任意多边形: 形状 26"/>
            <p:cNvSpPr/>
            <p:nvPr/>
          </p:nvSpPr>
          <p:spPr>
            <a:xfrm>
              <a:off x="10187677" y="5275539"/>
              <a:ext cx="2508" cy="8911"/>
            </a:xfrm>
            <a:custGeom>
              <a:avLst/>
              <a:gdLst>
                <a:gd name="connsiteX0" fmla="*/ 2509 w 2508"/>
                <a:gd name="connsiteY0" fmla="*/ 8911 h 8911"/>
                <a:gd name="connsiteX1" fmla="*/ 0 w 2508"/>
                <a:gd name="connsiteY1" fmla="*/ 79 h 8911"/>
                <a:gd name="connsiteX2" fmla="*/ 2509 w 2508"/>
                <a:gd name="connsiteY2" fmla="*/ 8911 h 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08" h="8911">
                  <a:moveTo>
                    <a:pt x="2509" y="8911"/>
                  </a:moveTo>
                  <a:cubicBezTo>
                    <a:pt x="2309" y="-1450"/>
                    <a:pt x="3136" y="79"/>
                    <a:pt x="0" y="79"/>
                  </a:cubicBezTo>
                  <a:cubicBezTo>
                    <a:pt x="662" y="3071"/>
                    <a:pt x="1501" y="6018"/>
                    <a:pt x="2509" y="8911"/>
                  </a:cubicBezTo>
                  <a:close/>
                </a:path>
              </a:pathLst>
            </a:custGeom>
            <a:solidFill>
              <a:srgbClr val="FFE497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/>
            <p:cNvSpPr/>
            <p:nvPr/>
          </p:nvSpPr>
          <p:spPr>
            <a:xfrm>
              <a:off x="9419627" y="4122369"/>
              <a:ext cx="774447" cy="1600006"/>
            </a:xfrm>
            <a:custGeom>
              <a:avLst/>
              <a:gdLst>
                <a:gd name="connsiteX0" fmla="*/ 489183 w 774447"/>
                <a:gd name="connsiteY0" fmla="*/ 756942 h 1600006"/>
                <a:gd name="connsiteX1" fmla="*/ 492421 w 774447"/>
                <a:gd name="connsiteY1" fmla="*/ 761548 h 1600006"/>
                <a:gd name="connsiteX2" fmla="*/ 492668 w 774447"/>
                <a:gd name="connsiteY2" fmla="*/ 767177 h 1600006"/>
                <a:gd name="connsiteX3" fmla="*/ 506267 w 774447"/>
                <a:gd name="connsiteY3" fmla="*/ 846710 h 1600006"/>
                <a:gd name="connsiteX4" fmla="*/ 593202 w 774447"/>
                <a:gd name="connsiteY4" fmla="*/ 826513 h 1600006"/>
                <a:gd name="connsiteX5" fmla="*/ 598219 w 774447"/>
                <a:gd name="connsiteY5" fmla="*/ 824157 h 1600006"/>
                <a:gd name="connsiteX6" fmla="*/ 657454 w 774447"/>
                <a:gd name="connsiteY6" fmla="*/ 714239 h 1600006"/>
                <a:gd name="connsiteX7" fmla="*/ 659763 w 774447"/>
                <a:gd name="connsiteY7" fmla="*/ 682278 h 1600006"/>
                <a:gd name="connsiteX8" fmla="*/ 605142 w 774447"/>
                <a:gd name="connsiteY8" fmla="*/ 691282 h 1600006"/>
                <a:gd name="connsiteX9" fmla="*/ 560762 w 774447"/>
                <a:gd name="connsiteY9" fmla="*/ 550281 h 1600006"/>
                <a:gd name="connsiteX10" fmla="*/ 594593 w 774447"/>
                <a:gd name="connsiteY10" fmla="*/ 497366 h 1600006"/>
                <a:gd name="connsiteX11" fmla="*/ 646590 w 774447"/>
                <a:gd name="connsiteY11" fmla="*/ 462143 h 1600006"/>
                <a:gd name="connsiteX12" fmla="*/ 672652 w 774447"/>
                <a:gd name="connsiteY12" fmla="*/ 459387 h 1600006"/>
                <a:gd name="connsiteX13" fmla="*/ 697471 w 774447"/>
                <a:gd name="connsiteY13" fmla="*/ 467789 h 1600006"/>
                <a:gd name="connsiteX14" fmla="*/ 713983 w 774447"/>
                <a:gd name="connsiteY14" fmla="*/ 564433 h 1600006"/>
                <a:gd name="connsiteX15" fmla="*/ 759143 w 774447"/>
                <a:gd name="connsiteY15" fmla="*/ 553241 h 1600006"/>
                <a:gd name="connsiteX16" fmla="*/ 756458 w 774447"/>
                <a:gd name="connsiteY16" fmla="*/ 408601 h 1600006"/>
                <a:gd name="connsiteX17" fmla="*/ 753694 w 774447"/>
                <a:gd name="connsiteY17" fmla="*/ 405418 h 1600006"/>
                <a:gd name="connsiteX18" fmla="*/ 752667 w 774447"/>
                <a:gd name="connsiteY18" fmla="*/ 401325 h 1600006"/>
                <a:gd name="connsiteX19" fmla="*/ 726402 w 774447"/>
                <a:gd name="connsiteY19" fmla="*/ 47093 h 1600006"/>
                <a:gd name="connsiteX20" fmla="*/ 693676 w 774447"/>
                <a:gd name="connsiteY20" fmla="*/ 14363 h 1600006"/>
                <a:gd name="connsiteX21" fmla="*/ 649676 w 774447"/>
                <a:gd name="connsiteY21" fmla="*/ 0 h 1600006"/>
                <a:gd name="connsiteX22" fmla="*/ 140819 w 774447"/>
                <a:gd name="connsiteY22" fmla="*/ 118546 h 1600006"/>
                <a:gd name="connsiteX23" fmla="*/ 116483 w 774447"/>
                <a:gd name="connsiteY23" fmla="*/ 132169 h 1600006"/>
                <a:gd name="connsiteX24" fmla="*/ 29059 w 774447"/>
                <a:gd name="connsiteY24" fmla="*/ 225873 h 1600006"/>
                <a:gd name="connsiteX25" fmla="*/ 143 w 774447"/>
                <a:gd name="connsiteY25" fmla="*/ 350720 h 1600006"/>
                <a:gd name="connsiteX26" fmla="*/ 143 w 774447"/>
                <a:gd name="connsiteY26" fmla="*/ 1600006 h 1600006"/>
                <a:gd name="connsiteX27" fmla="*/ 774448 w 774447"/>
                <a:gd name="connsiteY27" fmla="*/ 1371067 h 1600006"/>
                <a:gd name="connsiteX28" fmla="*/ 771311 w 774447"/>
                <a:gd name="connsiteY28" fmla="*/ 1203126 h 1600006"/>
                <a:gd name="connsiteX29" fmla="*/ 748178 w 774447"/>
                <a:gd name="connsiteY29" fmla="*/ 1153375 h 1600006"/>
                <a:gd name="connsiteX30" fmla="*/ 593378 w 774447"/>
                <a:gd name="connsiteY30" fmla="*/ 1154304 h 1600006"/>
                <a:gd name="connsiteX31" fmla="*/ 583617 w 774447"/>
                <a:gd name="connsiteY31" fmla="*/ 1144543 h 1600006"/>
                <a:gd name="connsiteX32" fmla="*/ 574032 w 774447"/>
                <a:gd name="connsiteY32" fmla="*/ 1022813 h 1600006"/>
                <a:gd name="connsiteX33" fmla="*/ 337268 w 774447"/>
                <a:gd name="connsiteY33" fmla="*/ 755311 h 1600006"/>
                <a:gd name="connsiteX34" fmla="*/ 363737 w 774447"/>
                <a:gd name="connsiteY34" fmla="*/ 705132 h 1600006"/>
                <a:gd name="connsiteX35" fmla="*/ 489183 w 774447"/>
                <a:gd name="connsiteY35" fmla="*/ 756942 h 160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74447" h="1600006">
                  <a:moveTo>
                    <a:pt x="489183" y="756942"/>
                  </a:moveTo>
                  <a:cubicBezTo>
                    <a:pt x="490681" y="758137"/>
                    <a:pt x="491806" y="759737"/>
                    <a:pt x="492421" y="761548"/>
                  </a:cubicBezTo>
                  <a:cubicBezTo>
                    <a:pt x="493041" y="763363"/>
                    <a:pt x="493127" y="765315"/>
                    <a:pt x="492668" y="767177"/>
                  </a:cubicBezTo>
                  <a:cubicBezTo>
                    <a:pt x="486298" y="792039"/>
                    <a:pt x="479696" y="830904"/>
                    <a:pt x="506267" y="846710"/>
                  </a:cubicBezTo>
                  <a:cubicBezTo>
                    <a:pt x="529499" y="860584"/>
                    <a:pt x="572730" y="845530"/>
                    <a:pt x="593202" y="826513"/>
                  </a:cubicBezTo>
                  <a:cubicBezTo>
                    <a:pt x="594597" y="825239"/>
                    <a:pt x="596346" y="824416"/>
                    <a:pt x="598219" y="824157"/>
                  </a:cubicBezTo>
                  <a:cubicBezTo>
                    <a:pt x="610701" y="784042"/>
                    <a:pt x="630816" y="746722"/>
                    <a:pt x="657454" y="714239"/>
                  </a:cubicBezTo>
                  <a:cubicBezTo>
                    <a:pt x="657908" y="696677"/>
                    <a:pt x="659763" y="682278"/>
                    <a:pt x="659763" y="682278"/>
                  </a:cubicBezTo>
                  <a:cubicBezTo>
                    <a:pt x="642651" y="689977"/>
                    <a:pt x="623822" y="693082"/>
                    <a:pt x="605142" y="691282"/>
                  </a:cubicBezTo>
                  <a:cubicBezTo>
                    <a:pt x="560260" y="679941"/>
                    <a:pt x="529173" y="617646"/>
                    <a:pt x="560762" y="550281"/>
                  </a:cubicBezTo>
                  <a:cubicBezTo>
                    <a:pt x="568324" y="530527"/>
                    <a:pt x="579834" y="512522"/>
                    <a:pt x="594593" y="497366"/>
                  </a:cubicBezTo>
                  <a:cubicBezTo>
                    <a:pt x="609349" y="482211"/>
                    <a:pt x="627045" y="470227"/>
                    <a:pt x="646590" y="462143"/>
                  </a:cubicBezTo>
                  <a:cubicBezTo>
                    <a:pt x="654976" y="459352"/>
                    <a:pt x="663867" y="458415"/>
                    <a:pt x="672652" y="459387"/>
                  </a:cubicBezTo>
                  <a:cubicBezTo>
                    <a:pt x="681433" y="460364"/>
                    <a:pt x="689901" y="463229"/>
                    <a:pt x="697471" y="467789"/>
                  </a:cubicBezTo>
                  <a:cubicBezTo>
                    <a:pt x="739923" y="493705"/>
                    <a:pt x="713983" y="564433"/>
                    <a:pt x="713983" y="564433"/>
                  </a:cubicBezTo>
                  <a:cubicBezTo>
                    <a:pt x="738742" y="550908"/>
                    <a:pt x="752667" y="548776"/>
                    <a:pt x="759143" y="553241"/>
                  </a:cubicBezTo>
                  <a:lnTo>
                    <a:pt x="756458" y="408601"/>
                  </a:lnTo>
                  <a:cubicBezTo>
                    <a:pt x="755297" y="407770"/>
                    <a:pt x="754353" y="406681"/>
                    <a:pt x="753694" y="405418"/>
                  </a:cubicBezTo>
                  <a:cubicBezTo>
                    <a:pt x="753035" y="404152"/>
                    <a:pt x="752687" y="402752"/>
                    <a:pt x="752667" y="401325"/>
                  </a:cubicBezTo>
                  <a:cubicBezTo>
                    <a:pt x="740373" y="84021"/>
                    <a:pt x="744188" y="76447"/>
                    <a:pt x="726402" y="47093"/>
                  </a:cubicBezTo>
                  <a:cubicBezTo>
                    <a:pt x="718220" y="33761"/>
                    <a:pt x="707009" y="22545"/>
                    <a:pt x="693676" y="14363"/>
                  </a:cubicBezTo>
                  <a:cubicBezTo>
                    <a:pt x="680343" y="6178"/>
                    <a:pt x="665270" y="1258"/>
                    <a:pt x="649676" y="0"/>
                  </a:cubicBezTo>
                  <a:cubicBezTo>
                    <a:pt x="646916" y="600"/>
                    <a:pt x="210465" y="84625"/>
                    <a:pt x="140819" y="118546"/>
                  </a:cubicBezTo>
                  <a:lnTo>
                    <a:pt x="116483" y="132169"/>
                  </a:lnTo>
                  <a:cubicBezTo>
                    <a:pt x="79625" y="155196"/>
                    <a:pt x="49479" y="187514"/>
                    <a:pt x="29059" y="225873"/>
                  </a:cubicBezTo>
                  <a:cubicBezTo>
                    <a:pt x="8638" y="264232"/>
                    <a:pt x="-1335" y="307292"/>
                    <a:pt x="143" y="350720"/>
                  </a:cubicBezTo>
                  <a:lnTo>
                    <a:pt x="143" y="1600006"/>
                  </a:lnTo>
                  <a:cubicBezTo>
                    <a:pt x="268429" y="1563705"/>
                    <a:pt x="529565" y="1486517"/>
                    <a:pt x="774448" y="1371067"/>
                  </a:cubicBezTo>
                  <a:lnTo>
                    <a:pt x="771311" y="1203126"/>
                  </a:lnTo>
                  <a:cubicBezTo>
                    <a:pt x="759441" y="1188817"/>
                    <a:pt x="751472" y="1171686"/>
                    <a:pt x="748178" y="1153375"/>
                  </a:cubicBezTo>
                  <a:lnTo>
                    <a:pt x="593378" y="1154304"/>
                  </a:lnTo>
                  <a:cubicBezTo>
                    <a:pt x="583895" y="1154304"/>
                    <a:pt x="583041" y="1142034"/>
                    <a:pt x="583617" y="1144543"/>
                  </a:cubicBezTo>
                  <a:cubicBezTo>
                    <a:pt x="579152" y="1104075"/>
                    <a:pt x="575388" y="1063508"/>
                    <a:pt x="574032" y="1022813"/>
                  </a:cubicBezTo>
                  <a:cubicBezTo>
                    <a:pt x="456113" y="1058412"/>
                    <a:pt x="286611" y="928050"/>
                    <a:pt x="337268" y="755311"/>
                  </a:cubicBezTo>
                  <a:cubicBezTo>
                    <a:pt x="341157" y="742088"/>
                    <a:pt x="351240" y="711456"/>
                    <a:pt x="363737" y="705132"/>
                  </a:cubicBezTo>
                  <a:cubicBezTo>
                    <a:pt x="376631" y="698382"/>
                    <a:pt x="387419" y="707818"/>
                    <a:pt x="489183" y="756942"/>
                  </a:cubicBezTo>
                  <a:close/>
                </a:path>
              </a:pathLst>
            </a:custGeom>
            <a:solidFill>
              <a:schemeClr val="accent2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/>
            <p:cNvSpPr/>
            <p:nvPr/>
          </p:nvSpPr>
          <p:spPr>
            <a:xfrm>
              <a:off x="10142842" y="4705243"/>
              <a:ext cx="38613" cy="117064"/>
            </a:xfrm>
            <a:custGeom>
              <a:avLst/>
              <a:gdLst>
                <a:gd name="connsiteX0" fmla="*/ 0 w 38613"/>
                <a:gd name="connsiteY0" fmla="*/ 33392 h 117064"/>
                <a:gd name="connsiteX1" fmla="*/ 38614 w 38613"/>
                <a:gd name="connsiteY1" fmla="*/ 117065 h 117064"/>
                <a:gd name="connsiteX2" fmla="*/ 36430 w 38613"/>
                <a:gd name="connsiteY2" fmla="*/ 0 h 117064"/>
                <a:gd name="connsiteX3" fmla="*/ 22698 w 38613"/>
                <a:gd name="connsiteY3" fmla="*/ 21588 h 117064"/>
                <a:gd name="connsiteX4" fmla="*/ 0 w 38613"/>
                <a:gd name="connsiteY4" fmla="*/ 33392 h 117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613" h="117064">
                  <a:moveTo>
                    <a:pt x="0" y="33392"/>
                  </a:moveTo>
                  <a:cubicBezTo>
                    <a:pt x="35501" y="128280"/>
                    <a:pt x="20224" y="110792"/>
                    <a:pt x="38614" y="117065"/>
                  </a:cubicBezTo>
                  <a:lnTo>
                    <a:pt x="36430" y="0"/>
                  </a:lnTo>
                  <a:cubicBezTo>
                    <a:pt x="33831" y="8275"/>
                    <a:pt x="29095" y="15724"/>
                    <a:pt x="22698" y="21588"/>
                  </a:cubicBezTo>
                  <a:cubicBezTo>
                    <a:pt x="16304" y="27449"/>
                    <a:pt x="8471" y="31522"/>
                    <a:pt x="0" y="33392"/>
                  </a:cubicBezTo>
                  <a:close/>
                </a:path>
              </a:pathLst>
            </a:custGeom>
            <a:solidFill>
              <a:srgbClr val="FFE497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/>
            <p:cNvSpPr/>
            <p:nvPr/>
          </p:nvSpPr>
          <p:spPr>
            <a:xfrm>
              <a:off x="9967535" y="4581347"/>
              <a:ext cx="216007" cy="318129"/>
            </a:xfrm>
            <a:custGeom>
              <a:avLst/>
              <a:gdLst>
                <a:gd name="connsiteX0" fmla="*/ 211236 w 216007"/>
                <a:gd name="connsiteY0" fmla="*/ 94263 h 318129"/>
                <a:gd name="connsiteX1" fmla="*/ 166075 w 216007"/>
                <a:gd name="connsiteY1" fmla="*/ 105455 h 318129"/>
                <a:gd name="connsiteX2" fmla="*/ 12854 w 216007"/>
                <a:gd name="connsiteY2" fmla="*/ 91304 h 318129"/>
                <a:gd name="connsiteX3" fmla="*/ 57235 w 216007"/>
                <a:gd name="connsiteY3" fmla="*/ 232305 h 318129"/>
                <a:gd name="connsiteX4" fmla="*/ 111855 w 216007"/>
                <a:gd name="connsiteY4" fmla="*/ 223297 h 318129"/>
                <a:gd name="connsiteX5" fmla="*/ 109546 w 216007"/>
                <a:gd name="connsiteY5" fmla="*/ 255262 h 318129"/>
                <a:gd name="connsiteX6" fmla="*/ 128363 w 216007"/>
                <a:gd name="connsiteY6" fmla="*/ 317608 h 318129"/>
                <a:gd name="connsiteX7" fmla="*/ 210859 w 216007"/>
                <a:gd name="connsiteY7" fmla="*/ 272801 h 318129"/>
                <a:gd name="connsiteX8" fmla="*/ 175507 w 216007"/>
                <a:gd name="connsiteY8" fmla="*/ 157390 h 318129"/>
                <a:gd name="connsiteX9" fmla="*/ 211236 w 216007"/>
                <a:gd name="connsiteY9" fmla="*/ 94263 h 318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007" h="318129">
                  <a:moveTo>
                    <a:pt x="211236" y="94263"/>
                  </a:moveTo>
                  <a:cubicBezTo>
                    <a:pt x="204634" y="89798"/>
                    <a:pt x="190710" y="91931"/>
                    <a:pt x="166075" y="105455"/>
                  </a:cubicBezTo>
                  <a:cubicBezTo>
                    <a:pt x="208876" y="-11209"/>
                    <a:pt x="79792" y="-51556"/>
                    <a:pt x="12854" y="91304"/>
                  </a:cubicBezTo>
                  <a:cubicBezTo>
                    <a:pt x="-18683" y="158645"/>
                    <a:pt x="12302" y="220964"/>
                    <a:pt x="57235" y="232305"/>
                  </a:cubicBezTo>
                  <a:cubicBezTo>
                    <a:pt x="75919" y="234112"/>
                    <a:pt x="94747" y="231008"/>
                    <a:pt x="111855" y="223297"/>
                  </a:cubicBezTo>
                  <a:cubicBezTo>
                    <a:pt x="111855" y="223297"/>
                    <a:pt x="110001" y="237723"/>
                    <a:pt x="109546" y="255262"/>
                  </a:cubicBezTo>
                  <a:cubicBezTo>
                    <a:pt x="109072" y="274153"/>
                    <a:pt x="109546" y="314449"/>
                    <a:pt x="128363" y="317608"/>
                  </a:cubicBezTo>
                  <a:cubicBezTo>
                    <a:pt x="156639" y="322324"/>
                    <a:pt x="210859" y="294025"/>
                    <a:pt x="210859" y="272801"/>
                  </a:cubicBezTo>
                  <a:cubicBezTo>
                    <a:pt x="202298" y="233415"/>
                    <a:pt x="190470" y="194812"/>
                    <a:pt x="175507" y="157390"/>
                  </a:cubicBezTo>
                  <a:cubicBezTo>
                    <a:pt x="205112" y="154329"/>
                    <a:pt x="225787" y="104076"/>
                    <a:pt x="211236" y="94263"/>
                  </a:cubicBezTo>
                  <a:close/>
                </a:path>
              </a:pathLst>
            </a:custGeom>
            <a:solidFill>
              <a:srgbClr val="CC6666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/>
            <p:cNvSpPr/>
            <p:nvPr/>
          </p:nvSpPr>
          <p:spPr>
            <a:xfrm>
              <a:off x="8597332" y="1671796"/>
              <a:ext cx="1533605" cy="1081708"/>
            </a:xfrm>
            <a:custGeom>
              <a:avLst/>
              <a:gdLst>
                <a:gd name="connsiteX0" fmla="*/ 876143 w 1533605"/>
                <a:gd name="connsiteY0" fmla="*/ 33794 h 1081708"/>
                <a:gd name="connsiteX1" fmla="*/ 756146 w 1533605"/>
                <a:gd name="connsiteY1" fmla="*/ 75 h 1081708"/>
                <a:gd name="connsiteX2" fmla="*/ 638121 w 1533605"/>
                <a:gd name="connsiteY2" fmla="*/ 40142 h 1081708"/>
                <a:gd name="connsiteX3" fmla="*/ 0 w 1533605"/>
                <a:gd name="connsiteY3" fmla="*/ 984374 h 1081708"/>
                <a:gd name="connsiteX4" fmla="*/ 1533606 w 1533605"/>
                <a:gd name="connsiteY4" fmla="*/ 968693 h 1081708"/>
                <a:gd name="connsiteX5" fmla="*/ 876143 w 1533605"/>
                <a:gd name="connsiteY5" fmla="*/ 33794 h 1081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605" h="1081708">
                  <a:moveTo>
                    <a:pt x="876143" y="33794"/>
                  </a:moveTo>
                  <a:cubicBezTo>
                    <a:pt x="840465" y="10697"/>
                    <a:pt x="798633" y="-1058"/>
                    <a:pt x="756146" y="75"/>
                  </a:cubicBezTo>
                  <a:cubicBezTo>
                    <a:pt x="713663" y="1208"/>
                    <a:pt x="672517" y="15176"/>
                    <a:pt x="638121" y="40142"/>
                  </a:cubicBezTo>
                  <a:cubicBezTo>
                    <a:pt x="340837" y="256336"/>
                    <a:pt x="125724" y="632999"/>
                    <a:pt x="0" y="984374"/>
                  </a:cubicBezTo>
                  <a:cubicBezTo>
                    <a:pt x="95065" y="1017543"/>
                    <a:pt x="670086" y="1194673"/>
                    <a:pt x="1533606" y="968693"/>
                  </a:cubicBezTo>
                  <a:cubicBezTo>
                    <a:pt x="1403240" y="607785"/>
                    <a:pt x="1200974" y="231599"/>
                    <a:pt x="876143" y="33794"/>
                  </a:cubicBezTo>
                  <a:close/>
                </a:path>
              </a:pathLst>
            </a:custGeom>
            <a:solidFill>
              <a:schemeClr val="accent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/>
            <p:cNvSpPr/>
            <p:nvPr/>
          </p:nvSpPr>
          <p:spPr>
            <a:xfrm>
              <a:off x="8359925" y="4423891"/>
              <a:ext cx="1040330" cy="1333176"/>
            </a:xfrm>
            <a:custGeom>
              <a:avLst/>
              <a:gdLst>
                <a:gd name="connsiteX0" fmla="*/ 2437 w 1040330"/>
                <a:gd name="connsiteY0" fmla="*/ 0 h 1333176"/>
                <a:gd name="connsiteX1" fmla="*/ 95643 w 1040330"/>
                <a:gd name="connsiteY1" fmla="*/ 1046691 h 1333176"/>
                <a:gd name="connsiteX2" fmla="*/ 1040331 w 1040330"/>
                <a:gd name="connsiteY2" fmla="*/ 1312637 h 1333176"/>
                <a:gd name="connsiteX3" fmla="*/ 1040331 w 1040330"/>
                <a:gd name="connsiteY3" fmla="*/ 187467 h 1333176"/>
                <a:gd name="connsiteX4" fmla="*/ 2437 w 1040330"/>
                <a:gd name="connsiteY4" fmla="*/ 0 h 133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330" h="1333176">
                  <a:moveTo>
                    <a:pt x="2437" y="0"/>
                  </a:moveTo>
                  <a:cubicBezTo>
                    <a:pt x="-2154" y="229515"/>
                    <a:pt x="-11386" y="843323"/>
                    <a:pt x="95643" y="1046691"/>
                  </a:cubicBezTo>
                  <a:cubicBezTo>
                    <a:pt x="210379" y="1264693"/>
                    <a:pt x="721243" y="1383631"/>
                    <a:pt x="1040331" y="1312637"/>
                  </a:cubicBezTo>
                  <a:lnTo>
                    <a:pt x="1040331" y="187467"/>
                  </a:lnTo>
                  <a:cubicBezTo>
                    <a:pt x="956454" y="195896"/>
                    <a:pt x="433924" y="236615"/>
                    <a:pt x="2437" y="0"/>
                  </a:cubicBezTo>
                  <a:close/>
                </a:path>
              </a:pathLst>
            </a:custGeom>
            <a:solidFill>
              <a:schemeClr val="accent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/>
            <p:cNvSpPr/>
            <p:nvPr/>
          </p:nvSpPr>
          <p:spPr>
            <a:xfrm>
              <a:off x="9361050" y="2919868"/>
              <a:ext cx="719217" cy="757161"/>
            </a:xfrm>
            <a:custGeom>
              <a:avLst/>
              <a:gdLst>
                <a:gd name="connsiteX0" fmla="*/ 238834 w 719217"/>
                <a:gd name="connsiteY0" fmla="*/ 20571 h 757161"/>
                <a:gd name="connsiteX1" fmla="*/ 240076 w 719217"/>
                <a:gd name="connsiteY1" fmla="*/ 24754 h 757161"/>
                <a:gd name="connsiteX2" fmla="*/ 239484 w 719217"/>
                <a:gd name="connsiteY2" fmla="*/ 29078 h 757161"/>
                <a:gd name="connsiteX3" fmla="*/ 237160 w 719217"/>
                <a:gd name="connsiteY3" fmla="*/ 32771 h 757161"/>
                <a:gd name="connsiteX4" fmla="*/ 233518 w 719217"/>
                <a:gd name="connsiteY4" fmla="*/ 35174 h 757161"/>
                <a:gd name="connsiteX5" fmla="*/ 240366 w 719217"/>
                <a:gd name="connsiteY5" fmla="*/ 732078 h 757161"/>
                <a:gd name="connsiteX6" fmla="*/ 244518 w 719217"/>
                <a:gd name="connsiteY6" fmla="*/ 734818 h 757161"/>
                <a:gd name="connsiteX7" fmla="*/ 246662 w 719217"/>
                <a:gd name="connsiteY7" fmla="*/ 739303 h 757161"/>
                <a:gd name="connsiteX8" fmla="*/ 719218 w 719217"/>
                <a:gd name="connsiteY8" fmla="*/ 378571 h 757161"/>
                <a:gd name="connsiteX9" fmla="*/ 238834 w 719217"/>
                <a:gd name="connsiteY9" fmla="*/ 20571 h 757161"/>
                <a:gd name="connsiteX10" fmla="*/ 530249 w 719217"/>
                <a:gd name="connsiteY10" fmla="*/ 137738 h 757161"/>
                <a:gd name="connsiteX11" fmla="*/ 516987 w 719217"/>
                <a:gd name="connsiteY11" fmla="*/ 150726 h 757161"/>
                <a:gd name="connsiteX12" fmla="*/ 498629 w 719217"/>
                <a:gd name="connsiteY12" fmla="*/ 153466 h 757161"/>
                <a:gd name="connsiteX13" fmla="*/ 482152 w 719217"/>
                <a:gd name="connsiteY13" fmla="*/ 144920 h 757161"/>
                <a:gd name="connsiteX14" fmla="*/ 473822 w 719217"/>
                <a:gd name="connsiteY14" fmla="*/ 128334 h 757161"/>
                <a:gd name="connsiteX15" fmla="*/ 476797 w 719217"/>
                <a:gd name="connsiteY15" fmla="*/ 110015 h 757161"/>
                <a:gd name="connsiteX16" fmla="*/ 489949 w 719217"/>
                <a:gd name="connsiteY16" fmla="*/ 96921 h 757161"/>
                <a:gd name="connsiteX17" fmla="*/ 508280 w 719217"/>
                <a:gd name="connsiteY17" fmla="*/ 94028 h 757161"/>
                <a:gd name="connsiteX18" fmla="*/ 524827 w 719217"/>
                <a:gd name="connsiteY18" fmla="*/ 102437 h 757161"/>
                <a:gd name="connsiteX19" fmla="*/ 534608 w 719217"/>
                <a:gd name="connsiteY19" fmla="*/ 119003 h 757161"/>
                <a:gd name="connsiteX20" fmla="*/ 530249 w 719217"/>
                <a:gd name="connsiteY20" fmla="*/ 137738 h 757161"/>
                <a:gd name="connsiteX21" fmla="*/ 600898 w 719217"/>
                <a:gd name="connsiteY21" fmla="*/ 592806 h 757161"/>
                <a:gd name="connsiteX22" fmla="*/ 576989 w 719217"/>
                <a:gd name="connsiteY22" fmla="*/ 576576 h 757161"/>
                <a:gd name="connsiteX23" fmla="*/ 569839 w 719217"/>
                <a:gd name="connsiteY23" fmla="*/ 171934 h 757161"/>
                <a:gd name="connsiteX24" fmla="*/ 597061 w 719217"/>
                <a:gd name="connsiteY24" fmla="*/ 156630 h 757161"/>
                <a:gd name="connsiteX25" fmla="*/ 600898 w 719217"/>
                <a:gd name="connsiteY25" fmla="*/ 592806 h 757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19217" h="757161">
                  <a:moveTo>
                    <a:pt x="238834" y="20571"/>
                  </a:moveTo>
                  <a:cubicBezTo>
                    <a:pt x="239543" y="21861"/>
                    <a:pt x="239966" y="23288"/>
                    <a:pt x="240076" y="24754"/>
                  </a:cubicBezTo>
                  <a:cubicBezTo>
                    <a:pt x="240190" y="26220"/>
                    <a:pt x="239986" y="27695"/>
                    <a:pt x="239484" y="29078"/>
                  </a:cubicBezTo>
                  <a:cubicBezTo>
                    <a:pt x="238979" y="30462"/>
                    <a:pt x="238187" y="31721"/>
                    <a:pt x="237160" y="32771"/>
                  </a:cubicBezTo>
                  <a:cubicBezTo>
                    <a:pt x="236129" y="33822"/>
                    <a:pt x="234886" y="34641"/>
                    <a:pt x="233518" y="35174"/>
                  </a:cubicBezTo>
                  <a:cubicBezTo>
                    <a:pt x="-82430" y="153293"/>
                    <a:pt x="-75456" y="621458"/>
                    <a:pt x="240366" y="732078"/>
                  </a:cubicBezTo>
                  <a:cubicBezTo>
                    <a:pt x="241974" y="732596"/>
                    <a:pt x="243408" y="733544"/>
                    <a:pt x="244518" y="734818"/>
                  </a:cubicBezTo>
                  <a:cubicBezTo>
                    <a:pt x="245627" y="736089"/>
                    <a:pt x="246368" y="737641"/>
                    <a:pt x="246662" y="739303"/>
                  </a:cubicBezTo>
                  <a:cubicBezTo>
                    <a:pt x="480847" y="816453"/>
                    <a:pt x="719218" y="633928"/>
                    <a:pt x="719218" y="378571"/>
                  </a:cubicBezTo>
                  <a:cubicBezTo>
                    <a:pt x="719218" y="119098"/>
                    <a:pt x="473896" y="-63152"/>
                    <a:pt x="238834" y="20571"/>
                  </a:cubicBezTo>
                  <a:close/>
                  <a:moveTo>
                    <a:pt x="530249" y="137738"/>
                  </a:moveTo>
                  <a:cubicBezTo>
                    <a:pt x="527305" y="143356"/>
                    <a:pt x="522663" y="147899"/>
                    <a:pt x="516987" y="150726"/>
                  </a:cubicBezTo>
                  <a:cubicBezTo>
                    <a:pt x="511306" y="153548"/>
                    <a:pt x="504885" y="154509"/>
                    <a:pt x="498629" y="153466"/>
                  </a:cubicBezTo>
                  <a:cubicBezTo>
                    <a:pt x="492376" y="152423"/>
                    <a:pt x="486609" y="149432"/>
                    <a:pt x="482152" y="144920"/>
                  </a:cubicBezTo>
                  <a:cubicBezTo>
                    <a:pt x="477699" y="140408"/>
                    <a:pt x="474782" y="134602"/>
                    <a:pt x="473822" y="128334"/>
                  </a:cubicBezTo>
                  <a:cubicBezTo>
                    <a:pt x="472857" y="122069"/>
                    <a:pt x="473900" y="115656"/>
                    <a:pt x="476797" y="110015"/>
                  </a:cubicBezTo>
                  <a:cubicBezTo>
                    <a:pt x="479690" y="104373"/>
                    <a:pt x="484296" y="99791"/>
                    <a:pt x="489949" y="96921"/>
                  </a:cubicBezTo>
                  <a:cubicBezTo>
                    <a:pt x="495602" y="94052"/>
                    <a:pt x="502019" y="93040"/>
                    <a:pt x="508280" y="94028"/>
                  </a:cubicBezTo>
                  <a:cubicBezTo>
                    <a:pt x="514545" y="95020"/>
                    <a:pt x="520335" y="97964"/>
                    <a:pt x="524827" y="102437"/>
                  </a:cubicBezTo>
                  <a:cubicBezTo>
                    <a:pt x="530096" y="106498"/>
                    <a:pt x="533597" y="112429"/>
                    <a:pt x="534608" y="119003"/>
                  </a:cubicBezTo>
                  <a:cubicBezTo>
                    <a:pt x="535616" y="125578"/>
                    <a:pt x="534055" y="132285"/>
                    <a:pt x="530249" y="137738"/>
                  </a:cubicBezTo>
                  <a:close/>
                  <a:moveTo>
                    <a:pt x="600898" y="592806"/>
                  </a:moveTo>
                  <a:cubicBezTo>
                    <a:pt x="588856" y="608439"/>
                    <a:pt x="573300" y="581218"/>
                    <a:pt x="576989" y="576576"/>
                  </a:cubicBezTo>
                  <a:cubicBezTo>
                    <a:pt x="648419" y="483946"/>
                    <a:pt x="658702" y="293068"/>
                    <a:pt x="569839" y="171934"/>
                  </a:cubicBezTo>
                  <a:cubicBezTo>
                    <a:pt x="562312" y="161773"/>
                    <a:pt x="589683" y="146594"/>
                    <a:pt x="597061" y="156630"/>
                  </a:cubicBezTo>
                  <a:cubicBezTo>
                    <a:pt x="685296" y="276983"/>
                    <a:pt x="695508" y="469821"/>
                    <a:pt x="600898" y="59280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/>
            <p:cNvSpPr/>
            <p:nvPr/>
          </p:nvSpPr>
          <p:spPr>
            <a:xfrm>
              <a:off x="10461048" y="3802993"/>
              <a:ext cx="1431192" cy="1317255"/>
            </a:xfrm>
            <a:custGeom>
              <a:avLst/>
              <a:gdLst>
                <a:gd name="connsiteX0" fmla="*/ 1334664 w 1431192"/>
                <a:gd name="connsiteY0" fmla="*/ 849911 h 1317255"/>
                <a:gd name="connsiteX1" fmla="*/ 1144495 w 1431192"/>
                <a:gd name="connsiteY1" fmla="*/ 791504 h 1317255"/>
                <a:gd name="connsiteX2" fmla="*/ 1015443 w 1431192"/>
                <a:gd name="connsiteY2" fmla="*/ 623763 h 1317255"/>
                <a:gd name="connsiteX3" fmla="*/ 818963 w 1431192"/>
                <a:gd name="connsiteY3" fmla="*/ 545053 h 1317255"/>
                <a:gd name="connsiteX4" fmla="*/ 759846 w 1431192"/>
                <a:gd name="connsiteY4" fmla="*/ 416902 h 1317255"/>
                <a:gd name="connsiteX5" fmla="*/ 641339 w 1431192"/>
                <a:gd name="connsiteY5" fmla="*/ 340251 h 1317255"/>
                <a:gd name="connsiteX6" fmla="*/ 929 w 1431192"/>
                <a:gd name="connsiteY6" fmla="*/ 196388 h 1317255"/>
                <a:gd name="connsiteX7" fmla="*/ 17786 w 1431192"/>
                <a:gd name="connsiteY7" fmla="*/ 206247 h 1317255"/>
                <a:gd name="connsiteX8" fmla="*/ 621816 w 1431192"/>
                <a:gd name="connsiteY8" fmla="*/ 347448 h 1317255"/>
                <a:gd name="connsiteX9" fmla="*/ 623816 w 1431192"/>
                <a:gd name="connsiteY9" fmla="*/ 353344 h 1317255"/>
                <a:gd name="connsiteX10" fmla="*/ 628951 w 1431192"/>
                <a:gd name="connsiteY10" fmla="*/ 356857 h 1317255"/>
                <a:gd name="connsiteX11" fmla="*/ 744597 w 1431192"/>
                <a:gd name="connsiteY11" fmla="*/ 429365 h 1317255"/>
                <a:gd name="connsiteX12" fmla="*/ 800773 w 1431192"/>
                <a:gd name="connsiteY12" fmla="*/ 553760 h 1317255"/>
                <a:gd name="connsiteX13" fmla="*/ 803752 w 1431192"/>
                <a:gd name="connsiteY13" fmla="*/ 560550 h 1317255"/>
                <a:gd name="connsiteX14" fmla="*/ 810574 w 1431192"/>
                <a:gd name="connsiteY14" fmla="*/ 563518 h 1317255"/>
                <a:gd name="connsiteX15" fmla="*/ 1003643 w 1431192"/>
                <a:gd name="connsiteY15" fmla="*/ 639024 h 1317255"/>
                <a:gd name="connsiteX16" fmla="*/ 1128854 w 1431192"/>
                <a:gd name="connsiteY16" fmla="*/ 804225 h 1317255"/>
                <a:gd name="connsiteX17" fmla="*/ 1132421 w 1431192"/>
                <a:gd name="connsiteY17" fmla="*/ 809353 h 1317255"/>
                <a:gd name="connsiteX18" fmla="*/ 1138302 w 1431192"/>
                <a:gd name="connsiteY18" fmla="*/ 811399 h 1317255"/>
                <a:gd name="connsiteX19" fmla="*/ 1306242 w 1431192"/>
                <a:gd name="connsiteY19" fmla="*/ 1254451 h 1317255"/>
                <a:gd name="connsiteX20" fmla="*/ 1135989 w 1431192"/>
                <a:gd name="connsiteY20" fmla="*/ 1295621 h 1317255"/>
                <a:gd name="connsiteX21" fmla="*/ 1135989 w 1431192"/>
                <a:gd name="connsiteY21" fmla="*/ 1315116 h 1317255"/>
                <a:gd name="connsiteX22" fmla="*/ 1334664 w 1431192"/>
                <a:gd name="connsiteY22" fmla="*/ 849911 h 131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1192" h="1317255">
                  <a:moveTo>
                    <a:pt x="1334664" y="849911"/>
                  </a:moveTo>
                  <a:cubicBezTo>
                    <a:pt x="1281232" y="806530"/>
                    <a:pt x="1213059" y="785589"/>
                    <a:pt x="1144495" y="791504"/>
                  </a:cubicBezTo>
                  <a:cubicBezTo>
                    <a:pt x="1117250" y="725045"/>
                    <a:pt x="1072677" y="667116"/>
                    <a:pt x="1015443" y="623763"/>
                  </a:cubicBezTo>
                  <a:cubicBezTo>
                    <a:pt x="958169" y="580414"/>
                    <a:pt x="890310" y="553231"/>
                    <a:pt x="818963" y="545053"/>
                  </a:cubicBezTo>
                  <a:cubicBezTo>
                    <a:pt x="811789" y="497599"/>
                    <a:pt x="791286" y="453160"/>
                    <a:pt x="759846" y="416902"/>
                  </a:cubicBezTo>
                  <a:cubicBezTo>
                    <a:pt x="728406" y="380648"/>
                    <a:pt x="687323" y="354066"/>
                    <a:pt x="641339" y="340251"/>
                  </a:cubicBezTo>
                  <a:cubicBezTo>
                    <a:pt x="647493" y="-25628"/>
                    <a:pt x="148579" y="-131152"/>
                    <a:pt x="929" y="196388"/>
                  </a:cubicBezTo>
                  <a:cubicBezTo>
                    <a:pt x="-4089" y="207752"/>
                    <a:pt x="12619" y="217690"/>
                    <a:pt x="17786" y="206247"/>
                  </a:cubicBezTo>
                  <a:cubicBezTo>
                    <a:pt x="161221" y="-112084"/>
                    <a:pt x="634988" y="2848"/>
                    <a:pt x="621816" y="347448"/>
                  </a:cubicBezTo>
                  <a:cubicBezTo>
                    <a:pt x="621816" y="349581"/>
                    <a:pt x="622522" y="351647"/>
                    <a:pt x="623816" y="353344"/>
                  </a:cubicBezTo>
                  <a:cubicBezTo>
                    <a:pt x="625109" y="355042"/>
                    <a:pt x="626913" y="356273"/>
                    <a:pt x="628951" y="356857"/>
                  </a:cubicBezTo>
                  <a:cubicBezTo>
                    <a:pt x="673798" y="369115"/>
                    <a:pt x="714019" y="394338"/>
                    <a:pt x="744597" y="429365"/>
                  </a:cubicBezTo>
                  <a:cubicBezTo>
                    <a:pt x="775174" y="464395"/>
                    <a:pt x="794697" y="507667"/>
                    <a:pt x="800773" y="553760"/>
                  </a:cubicBezTo>
                  <a:cubicBezTo>
                    <a:pt x="800891" y="556316"/>
                    <a:pt x="801949" y="558743"/>
                    <a:pt x="803752" y="560550"/>
                  </a:cubicBezTo>
                  <a:cubicBezTo>
                    <a:pt x="805556" y="562361"/>
                    <a:pt x="807986" y="563419"/>
                    <a:pt x="810574" y="563518"/>
                  </a:cubicBezTo>
                  <a:cubicBezTo>
                    <a:pt x="880627" y="570417"/>
                    <a:pt x="947466" y="596545"/>
                    <a:pt x="1003643" y="639024"/>
                  </a:cubicBezTo>
                  <a:cubicBezTo>
                    <a:pt x="1059780" y="681499"/>
                    <a:pt x="1103137" y="738672"/>
                    <a:pt x="1128854" y="804225"/>
                  </a:cubicBezTo>
                  <a:cubicBezTo>
                    <a:pt x="1129481" y="806267"/>
                    <a:pt x="1130696" y="808063"/>
                    <a:pt x="1132421" y="809353"/>
                  </a:cubicBezTo>
                  <a:cubicBezTo>
                    <a:pt x="1134107" y="810642"/>
                    <a:pt x="1136185" y="811360"/>
                    <a:pt x="1138302" y="811399"/>
                  </a:cubicBezTo>
                  <a:cubicBezTo>
                    <a:pt x="1395583" y="783150"/>
                    <a:pt x="1512523" y="1112846"/>
                    <a:pt x="1306242" y="1254451"/>
                  </a:cubicBezTo>
                  <a:cubicBezTo>
                    <a:pt x="1256417" y="1288478"/>
                    <a:pt x="1195850" y="1303120"/>
                    <a:pt x="1135989" y="1295621"/>
                  </a:cubicBezTo>
                  <a:cubicBezTo>
                    <a:pt x="1123444" y="1294092"/>
                    <a:pt x="1123679" y="1313611"/>
                    <a:pt x="1135989" y="1315116"/>
                  </a:cubicBezTo>
                  <a:cubicBezTo>
                    <a:pt x="1398132" y="1347003"/>
                    <a:pt x="1536671" y="1014422"/>
                    <a:pt x="1334664" y="849911"/>
                  </a:cubicBezTo>
                  <a:close/>
                </a:path>
              </a:pathLst>
            </a:custGeom>
            <a:solidFill>
              <a:schemeClr val="accent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0948391" y="4615744"/>
              <a:ext cx="573974" cy="736238"/>
            </a:xfrm>
            <a:custGeom>
              <a:avLst/>
              <a:gdLst>
                <a:gd name="connsiteX0" fmla="*/ 433427 w 573974"/>
                <a:gd name="connsiteY0" fmla="*/ 552242 h 736238"/>
                <a:gd name="connsiteX1" fmla="*/ 460281 w 573974"/>
                <a:gd name="connsiteY1" fmla="*/ 461858 h 736238"/>
                <a:gd name="connsiteX2" fmla="*/ 434995 w 573974"/>
                <a:gd name="connsiteY2" fmla="*/ 371015 h 736238"/>
                <a:gd name="connsiteX3" fmla="*/ 365294 w 573974"/>
                <a:gd name="connsiteY3" fmla="*/ 307520 h 736238"/>
                <a:gd name="connsiteX4" fmla="*/ 272503 w 573974"/>
                <a:gd name="connsiteY4" fmla="*/ 290812 h 736238"/>
                <a:gd name="connsiteX5" fmla="*/ 4911 w 573974"/>
                <a:gd name="connsiteY5" fmla="*/ 17869 h 736238"/>
                <a:gd name="connsiteX6" fmla="*/ 14751 w 573974"/>
                <a:gd name="connsiteY6" fmla="*/ 34725 h 736238"/>
                <a:gd name="connsiteX7" fmla="*/ 250942 w 573974"/>
                <a:gd name="connsiteY7" fmla="*/ 299268 h 736238"/>
                <a:gd name="connsiteX8" fmla="*/ 251099 w 573974"/>
                <a:gd name="connsiteY8" fmla="*/ 304270 h 736238"/>
                <a:gd name="connsiteX9" fmla="*/ 253647 w 573974"/>
                <a:gd name="connsiteY9" fmla="*/ 308582 h 736238"/>
                <a:gd name="connsiteX10" fmla="*/ 257959 w 573974"/>
                <a:gd name="connsiteY10" fmla="*/ 311134 h 736238"/>
                <a:gd name="connsiteX11" fmla="*/ 262938 w 573974"/>
                <a:gd name="connsiteY11" fmla="*/ 311283 h 736238"/>
                <a:gd name="connsiteX12" fmla="*/ 353534 w 573974"/>
                <a:gd name="connsiteY12" fmla="*/ 323714 h 736238"/>
                <a:gd name="connsiteX13" fmla="*/ 420608 w 573974"/>
                <a:gd name="connsiteY13" fmla="*/ 385833 h 736238"/>
                <a:gd name="connsiteX14" fmla="*/ 439895 w 573974"/>
                <a:gd name="connsiteY14" fmla="*/ 475186 h 736238"/>
                <a:gd name="connsiteX15" fmla="*/ 404496 w 573974"/>
                <a:gd name="connsiteY15" fmla="*/ 559466 h 736238"/>
                <a:gd name="connsiteX16" fmla="*/ 413983 w 573974"/>
                <a:gd name="connsiteY16" fmla="*/ 575774 h 736238"/>
                <a:gd name="connsiteX17" fmla="*/ 474863 w 573974"/>
                <a:gd name="connsiteY17" fmla="*/ 574151 h 736238"/>
                <a:gd name="connsiteX18" fmla="*/ 526806 w 573974"/>
                <a:gd name="connsiteY18" fmla="*/ 605952 h 736238"/>
                <a:gd name="connsiteX19" fmla="*/ 553032 w 573974"/>
                <a:gd name="connsiteY19" fmla="*/ 660917 h 736238"/>
                <a:gd name="connsiteX20" fmla="*/ 545074 w 573974"/>
                <a:gd name="connsiteY20" fmla="*/ 721276 h 736238"/>
                <a:gd name="connsiteX21" fmla="*/ 561931 w 573974"/>
                <a:gd name="connsiteY21" fmla="*/ 731194 h 736238"/>
                <a:gd name="connsiteX22" fmla="*/ 573457 w 573974"/>
                <a:gd name="connsiteY22" fmla="*/ 665958 h 736238"/>
                <a:gd name="connsiteX23" fmla="*/ 550327 w 573974"/>
                <a:gd name="connsiteY23" fmla="*/ 603898 h 736238"/>
                <a:gd name="connsiteX24" fmla="*/ 498895 w 573974"/>
                <a:gd name="connsiteY24" fmla="*/ 562148 h 736238"/>
                <a:gd name="connsiteX25" fmla="*/ 433427 w 573974"/>
                <a:gd name="connsiteY25" fmla="*/ 552242 h 73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573974" h="736238">
                  <a:moveTo>
                    <a:pt x="433427" y="552242"/>
                  </a:moveTo>
                  <a:cubicBezTo>
                    <a:pt x="450676" y="525243"/>
                    <a:pt x="460006" y="493917"/>
                    <a:pt x="460281" y="461858"/>
                  </a:cubicBezTo>
                  <a:cubicBezTo>
                    <a:pt x="460594" y="429802"/>
                    <a:pt x="451813" y="398315"/>
                    <a:pt x="434995" y="371015"/>
                  </a:cubicBezTo>
                  <a:cubicBezTo>
                    <a:pt x="418217" y="343715"/>
                    <a:pt x="394029" y="321707"/>
                    <a:pt x="365294" y="307520"/>
                  </a:cubicBezTo>
                  <a:cubicBezTo>
                    <a:pt x="336559" y="293333"/>
                    <a:pt x="304374" y="287542"/>
                    <a:pt x="272503" y="290812"/>
                  </a:cubicBezTo>
                  <a:cubicBezTo>
                    <a:pt x="314724" y="72387"/>
                    <a:pt x="132161" y="-47665"/>
                    <a:pt x="4911" y="17869"/>
                  </a:cubicBezTo>
                  <a:cubicBezTo>
                    <a:pt x="-6261" y="23612"/>
                    <a:pt x="3617" y="40445"/>
                    <a:pt x="14751" y="34725"/>
                  </a:cubicBezTo>
                  <a:cubicBezTo>
                    <a:pt x="130945" y="-25136"/>
                    <a:pt x="299749" y="93183"/>
                    <a:pt x="250942" y="299268"/>
                  </a:cubicBezTo>
                  <a:cubicBezTo>
                    <a:pt x="250590" y="300922"/>
                    <a:pt x="250629" y="302643"/>
                    <a:pt x="251099" y="304270"/>
                  </a:cubicBezTo>
                  <a:cubicBezTo>
                    <a:pt x="251569" y="305901"/>
                    <a:pt x="252432" y="307382"/>
                    <a:pt x="253647" y="308582"/>
                  </a:cubicBezTo>
                  <a:cubicBezTo>
                    <a:pt x="254823" y="309786"/>
                    <a:pt x="256313" y="310660"/>
                    <a:pt x="257959" y="311134"/>
                  </a:cubicBezTo>
                  <a:cubicBezTo>
                    <a:pt x="259567" y="311604"/>
                    <a:pt x="261292" y="311659"/>
                    <a:pt x="262938" y="311283"/>
                  </a:cubicBezTo>
                  <a:cubicBezTo>
                    <a:pt x="293712" y="306038"/>
                    <a:pt x="325308" y="310378"/>
                    <a:pt x="353534" y="323714"/>
                  </a:cubicBezTo>
                  <a:cubicBezTo>
                    <a:pt x="381720" y="337050"/>
                    <a:pt x="405123" y="358737"/>
                    <a:pt x="420608" y="385833"/>
                  </a:cubicBezTo>
                  <a:cubicBezTo>
                    <a:pt x="436054" y="412930"/>
                    <a:pt x="442797" y="444123"/>
                    <a:pt x="439895" y="475186"/>
                  </a:cubicBezTo>
                  <a:cubicBezTo>
                    <a:pt x="437034" y="506246"/>
                    <a:pt x="424685" y="535671"/>
                    <a:pt x="404496" y="559466"/>
                  </a:cubicBezTo>
                  <a:cubicBezTo>
                    <a:pt x="398577" y="566393"/>
                    <a:pt x="404065" y="578911"/>
                    <a:pt x="413983" y="575774"/>
                  </a:cubicBezTo>
                  <a:cubicBezTo>
                    <a:pt x="433702" y="569361"/>
                    <a:pt x="454832" y="568796"/>
                    <a:pt x="474863" y="574151"/>
                  </a:cubicBezTo>
                  <a:cubicBezTo>
                    <a:pt x="494896" y="579506"/>
                    <a:pt x="512929" y="590553"/>
                    <a:pt x="526806" y="605952"/>
                  </a:cubicBezTo>
                  <a:cubicBezTo>
                    <a:pt x="540684" y="621355"/>
                    <a:pt x="549778" y="640446"/>
                    <a:pt x="553032" y="660917"/>
                  </a:cubicBezTo>
                  <a:cubicBezTo>
                    <a:pt x="556286" y="681369"/>
                    <a:pt x="553503" y="702342"/>
                    <a:pt x="545074" y="721276"/>
                  </a:cubicBezTo>
                  <a:cubicBezTo>
                    <a:pt x="540056" y="732645"/>
                    <a:pt x="556756" y="742602"/>
                    <a:pt x="561931" y="731194"/>
                  </a:cubicBezTo>
                  <a:cubicBezTo>
                    <a:pt x="571496" y="710849"/>
                    <a:pt x="575495" y="688347"/>
                    <a:pt x="573457" y="665958"/>
                  </a:cubicBezTo>
                  <a:cubicBezTo>
                    <a:pt x="571418" y="643578"/>
                    <a:pt x="563421" y="622150"/>
                    <a:pt x="550327" y="603898"/>
                  </a:cubicBezTo>
                  <a:cubicBezTo>
                    <a:pt x="537195" y="585645"/>
                    <a:pt x="519436" y="571231"/>
                    <a:pt x="498895" y="562148"/>
                  </a:cubicBezTo>
                  <a:cubicBezTo>
                    <a:pt x="478353" y="553065"/>
                    <a:pt x="455733" y="549643"/>
                    <a:pt x="433427" y="552242"/>
                  </a:cubicBezTo>
                  <a:close/>
                </a:path>
              </a:pathLst>
            </a:custGeom>
            <a:solidFill>
              <a:schemeClr val="accent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/>
            <p:cNvSpPr/>
            <p:nvPr/>
          </p:nvSpPr>
          <p:spPr>
            <a:xfrm>
              <a:off x="7123855" y="3485580"/>
              <a:ext cx="4666311" cy="2160273"/>
            </a:xfrm>
            <a:custGeom>
              <a:avLst/>
              <a:gdLst>
                <a:gd name="connsiteX0" fmla="*/ 4126009 w 4666311"/>
                <a:gd name="connsiteY0" fmla="*/ 1505178 h 2160273"/>
                <a:gd name="connsiteX1" fmla="*/ 4119110 w 4666311"/>
                <a:gd name="connsiteY1" fmla="*/ 1508036 h 2160273"/>
                <a:gd name="connsiteX2" fmla="*/ 4116248 w 4666311"/>
                <a:gd name="connsiteY2" fmla="*/ 1514936 h 2160273"/>
                <a:gd name="connsiteX3" fmla="*/ 4119110 w 4666311"/>
                <a:gd name="connsiteY3" fmla="*/ 1521839 h 2160273"/>
                <a:gd name="connsiteX4" fmla="*/ 4126009 w 4666311"/>
                <a:gd name="connsiteY4" fmla="*/ 1524697 h 2160273"/>
                <a:gd name="connsiteX5" fmla="*/ 4182970 w 4666311"/>
                <a:gd name="connsiteY5" fmla="*/ 1606460 h 2160273"/>
                <a:gd name="connsiteX6" fmla="*/ 4185988 w 4666311"/>
                <a:gd name="connsiteY6" fmla="*/ 1613058 h 2160273"/>
                <a:gd name="connsiteX7" fmla="*/ 4192731 w 4666311"/>
                <a:gd name="connsiteY7" fmla="*/ 1615751 h 2160273"/>
                <a:gd name="connsiteX8" fmla="*/ 4199474 w 4666311"/>
                <a:gd name="connsiteY8" fmla="*/ 1613058 h 2160273"/>
                <a:gd name="connsiteX9" fmla="*/ 4202532 w 4666311"/>
                <a:gd name="connsiteY9" fmla="*/ 1606460 h 2160273"/>
                <a:gd name="connsiteX10" fmla="*/ 4182068 w 4666311"/>
                <a:gd name="connsiteY10" fmla="*/ 1535685 h 2160273"/>
                <a:gd name="connsiteX11" fmla="*/ 4158076 w 4666311"/>
                <a:gd name="connsiteY11" fmla="*/ 1513019 h 2160273"/>
                <a:gd name="connsiteX12" fmla="*/ 4126009 w 4666311"/>
                <a:gd name="connsiteY12" fmla="*/ 1505178 h 2160273"/>
                <a:gd name="connsiteX13" fmla="*/ 4661351 w 4666311"/>
                <a:gd name="connsiteY13" fmla="*/ 1403242 h 2160273"/>
                <a:gd name="connsiteX14" fmla="*/ 4647120 w 4666311"/>
                <a:gd name="connsiteY14" fmla="*/ 1288894 h 2160273"/>
                <a:gd name="connsiteX15" fmla="*/ 4558681 w 4666311"/>
                <a:gd name="connsiteY15" fmla="*/ 1215072 h 2160273"/>
                <a:gd name="connsiteX16" fmla="*/ 4551468 w 4666311"/>
                <a:gd name="connsiteY16" fmla="*/ 1216197 h 2160273"/>
                <a:gd name="connsiteX17" fmla="*/ 4547038 w 4666311"/>
                <a:gd name="connsiteY17" fmla="*/ 1221991 h 2160273"/>
                <a:gd name="connsiteX18" fmla="*/ 4547861 w 4666311"/>
                <a:gd name="connsiteY18" fmla="*/ 1229240 h 2160273"/>
                <a:gd name="connsiteX19" fmla="*/ 4553428 w 4666311"/>
                <a:gd name="connsiteY19" fmla="*/ 1233913 h 2160273"/>
                <a:gd name="connsiteX20" fmla="*/ 4630263 w 4666311"/>
                <a:gd name="connsiteY20" fmla="*/ 1298443 h 2160273"/>
                <a:gd name="connsiteX21" fmla="*/ 4642534 w 4666311"/>
                <a:gd name="connsiteY21" fmla="*/ 1398020 h 2160273"/>
                <a:gd name="connsiteX22" fmla="*/ 4643435 w 4666311"/>
                <a:gd name="connsiteY22" fmla="*/ 1405437 h 2160273"/>
                <a:gd name="connsiteX23" fmla="*/ 4649355 w 4666311"/>
                <a:gd name="connsiteY23" fmla="*/ 1410039 h 2160273"/>
                <a:gd name="connsiteX24" fmla="*/ 4656764 w 4666311"/>
                <a:gd name="connsiteY24" fmla="*/ 1409130 h 2160273"/>
                <a:gd name="connsiteX25" fmla="*/ 4661351 w 4666311"/>
                <a:gd name="connsiteY25" fmla="*/ 1403242 h 2160273"/>
                <a:gd name="connsiteX26" fmla="*/ 3673012 w 4666311"/>
                <a:gd name="connsiteY26" fmla="*/ 431309 h 2160273"/>
                <a:gd name="connsiteX27" fmla="*/ 3673012 w 4666311"/>
                <a:gd name="connsiteY27" fmla="*/ 450827 h 2160273"/>
                <a:gd name="connsiteX28" fmla="*/ 3756869 w 4666311"/>
                <a:gd name="connsiteY28" fmla="*/ 480848 h 2160273"/>
                <a:gd name="connsiteX29" fmla="*/ 3799065 w 4666311"/>
                <a:gd name="connsiteY29" fmla="*/ 559287 h 2160273"/>
                <a:gd name="connsiteX30" fmla="*/ 3818549 w 4666311"/>
                <a:gd name="connsiteY30" fmla="*/ 559287 h 2160273"/>
                <a:gd name="connsiteX31" fmla="*/ 3770573 w 4666311"/>
                <a:gd name="connsiteY31" fmla="*/ 467108 h 2160273"/>
                <a:gd name="connsiteX32" fmla="*/ 3673012 w 4666311"/>
                <a:gd name="connsiteY32" fmla="*/ 431309 h 2160273"/>
                <a:gd name="connsiteX33" fmla="*/ 3404134 w 4666311"/>
                <a:gd name="connsiteY33" fmla="*/ 188296 h 2160273"/>
                <a:gd name="connsiteX34" fmla="*/ 3599829 w 4666311"/>
                <a:gd name="connsiteY34" fmla="*/ 17889 h 2160273"/>
                <a:gd name="connsiteX35" fmla="*/ 3589994 w 4666311"/>
                <a:gd name="connsiteY35" fmla="*/ 1052 h 2160273"/>
                <a:gd name="connsiteX36" fmla="*/ 3387147 w 4666311"/>
                <a:gd name="connsiteY36" fmla="*/ 178433 h 2160273"/>
                <a:gd name="connsiteX37" fmla="*/ 3404134 w 4666311"/>
                <a:gd name="connsiteY37" fmla="*/ 188296 h 2160273"/>
                <a:gd name="connsiteX38" fmla="*/ 3550051 w 4666311"/>
                <a:gd name="connsiteY38" fmla="*/ 181945 h 2160273"/>
                <a:gd name="connsiteX39" fmla="*/ 3685909 w 4666311"/>
                <a:gd name="connsiteY39" fmla="*/ 105725 h 2160273"/>
                <a:gd name="connsiteX40" fmla="*/ 3680742 w 4666311"/>
                <a:gd name="connsiteY40" fmla="*/ 86908 h 2160273"/>
                <a:gd name="connsiteX41" fmla="*/ 3536252 w 4666311"/>
                <a:gd name="connsiteY41" fmla="*/ 168072 h 2160273"/>
                <a:gd name="connsiteX42" fmla="*/ 3550051 w 4666311"/>
                <a:gd name="connsiteY42" fmla="*/ 181945 h 2160273"/>
                <a:gd name="connsiteX43" fmla="*/ 1161157 w 4666311"/>
                <a:gd name="connsiteY43" fmla="*/ 744148 h 2160273"/>
                <a:gd name="connsiteX44" fmla="*/ 971577 w 4666311"/>
                <a:gd name="connsiteY44" fmla="*/ 737346 h 2160273"/>
                <a:gd name="connsiteX45" fmla="*/ 803334 w 4666311"/>
                <a:gd name="connsiteY45" fmla="*/ 824990 h 2160273"/>
                <a:gd name="connsiteX46" fmla="*/ 700260 w 4666311"/>
                <a:gd name="connsiteY46" fmla="*/ 984244 h 2160273"/>
                <a:gd name="connsiteX47" fmla="*/ 689202 w 4666311"/>
                <a:gd name="connsiteY47" fmla="*/ 1173624 h 2160273"/>
                <a:gd name="connsiteX48" fmla="*/ 577805 w 4666311"/>
                <a:gd name="connsiteY48" fmla="*/ 1275059 h 2160273"/>
                <a:gd name="connsiteX49" fmla="*/ 124293 w 4666311"/>
                <a:gd name="connsiteY49" fmla="*/ 2007504 h 2160273"/>
                <a:gd name="connsiteX50" fmla="*/ 86660 w 4666311"/>
                <a:gd name="connsiteY50" fmla="*/ 2150512 h 2160273"/>
                <a:gd name="connsiteX51" fmla="*/ 89518 w 4666311"/>
                <a:gd name="connsiteY51" fmla="*/ 2157412 h 2160273"/>
                <a:gd name="connsiteX52" fmla="*/ 96419 w 4666311"/>
                <a:gd name="connsiteY52" fmla="*/ 2160273 h 2160273"/>
                <a:gd name="connsiteX53" fmla="*/ 103320 w 4666311"/>
                <a:gd name="connsiteY53" fmla="*/ 2157412 h 2160273"/>
                <a:gd name="connsiteX54" fmla="*/ 106179 w 4666311"/>
                <a:gd name="connsiteY54" fmla="*/ 2150512 h 2160273"/>
                <a:gd name="connsiteX55" fmla="*/ 144641 w 4666311"/>
                <a:gd name="connsiteY55" fmla="*/ 2010953 h 2160273"/>
                <a:gd name="connsiteX56" fmla="*/ 145819 w 4666311"/>
                <a:gd name="connsiteY56" fmla="*/ 2004799 h 2160273"/>
                <a:gd name="connsiteX57" fmla="*/ 143110 w 4666311"/>
                <a:gd name="connsiteY57" fmla="*/ 1999114 h 2160273"/>
                <a:gd name="connsiteX58" fmla="*/ 579464 w 4666311"/>
                <a:gd name="connsiteY58" fmla="*/ 1295809 h 2160273"/>
                <a:gd name="connsiteX59" fmla="*/ 585720 w 4666311"/>
                <a:gd name="connsiteY59" fmla="*/ 1295405 h 2160273"/>
                <a:gd name="connsiteX60" fmla="*/ 590475 w 4666311"/>
                <a:gd name="connsiteY60" fmla="*/ 1291316 h 2160273"/>
                <a:gd name="connsiteX61" fmla="*/ 704957 w 4666311"/>
                <a:gd name="connsiteY61" fmla="*/ 1187298 h 2160273"/>
                <a:gd name="connsiteX62" fmla="*/ 709010 w 4666311"/>
                <a:gd name="connsiteY62" fmla="*/ 1182527 h 2160273"/>
                <a:gd name="connsiteX63" fmla="*/ 709449 w 4666311"/>
                <a:gd name="connsiteY63" fmla="*/ 1176282 h 2160273"/>
                <a:gd name="connsiteX64" fmla="*/ 717254 w 4666311"/>
                <a:gd name="connsiteY64" fmla="*/ 995005 h 2160273"/>
                <a:gd name="connsiteX65" fmla="*/ 814189 w 4666311"/>
                <a:gd name="connsiteY65" fmla="*/ 841619 h 2160273"/>
                <a:gd name="connsiteX66" fmla="*/ 974568 w 4666311"/>
                <a:gd name="connsiteY66" fmla="*/ 756763 h 2160273"/>
                <a:gd name="connsiteX67" fmla="*/ 1155912 w 4666311"/>
                <a:gd name="connsiteY67" fmla="*/ 762914 h 2160273"/>
                <a:gd name="connsiteX68" fmla="*/ 1163019 w 4666311"/>
                <a:gd name="connsiteY68" fmla="*/ 761734 h 2160273"/>
                <a:gd name="connsiteX69" fmla="*/ 1167379 w 4666311"/>
                <a:gd name="connsiteY69" fmla="*/ 756002 h 2160273"/>
                <a:gd name="connsiteX70" fmla="*/ 1166622 w 4666311"/>
                <a:gd name="connsiteY70" fmla="*/ 748836 h 2160273"/>
                <a:gd name="connsiteX71" fmla="*/ 1161157 w 4666311"/>
                <a:gd name="connsiteY71" fmla="*/ 744148 h 2160273"/>
                <a:gd name="connsiteX72" fmla="*/ 1065363 w 4666311"/>
                <a:gd name="connsiteY72" fmla="*/ 1377874 h 2160273"/>
                <a:gd name="connsiteX73" fmla="*/ 747060 w 4666311"/>
                <a:gd name="connsiteY73" fmla="*/ 1588949 h 2160273"/>
                <a:gd name="connsiteX74" fmla="*/ 648287 w 4666311"/>
                <a:gd name="connsiteY74" fmla="*/ 1604038 h 2160273"/>
                <a:gd name="connsiteX75" fmla="*/ 566210 w 4666311"/>
                <a:gd name="connsiteY75" fmla="*/ 1661014 h 2160273"/>
                <a:gd name="connsiteX76" fmla="*/ 517544 w 4666311"/>
                <a:gd name="connsiteY76" fmla="*/ 1748273 h 2160273"/>
                <a:gd name="connsiteX77" fmla="*/ 512197 w 4666311"/>
                <a:gd name="connsiteY77" fmla="*/ 1848030 h 2160273"/>
                <a:gd name="connsiteX78" fmla="*/ 531014 w 4666311"/>
                <a:gd name="connsiteY78" fmla="*/ 1842856 h 2160273"/>
                <a:gd name="connsiteX79" fmla="*/ 536808 w 4666311"/>
                <a:gd name="connsiteY79" fmla="*/ 1751719 h 2160273"/>
                <a:gd name="connsiteX80" fmla="*/ 582133 w 4666311"/>
                <a:gd name="connsiteY80" fmla="*/ 1672445 h 2160273"/>
                <a:gd name="connsiteX81" fmla="*/ 657734 w 4666311"/>
                <a:gd name="connsiteY81" fmla="*/ 1621224 h 2160273"/>
                <a:gd name="connsiteX82" fmla="*/ 748161 w 4666311"/>
                <a:gd name="connsiteY82" fmla="*/ 1608518 h 2160273"/>
                <a:gd name="connsiteX83" fmla="*/ 757472 w 4666311"/>
                <a:gd name="connsiteY83" fmla="*/ 1647058 h 2160273"/>
                <a:gd name="connsiteX84" fmla="*/ 776289 w 4666311"/>
                <a:gd name="connsiteY84" fmla="*/ 1641864 h 2160273"/>
                <a:gd name="connsiteX85" fmla="*/ 773121 w 4666311"/>
                <a:gd name="connsiteY85" fmla="*/ 1531628 h 2160273"/>
                <a:gd name="connsiteX86" fmla="*/ 831736 w 4666311"/>
                <a:gd name="connsiteY86" fmla="*/ 1438214 h 2160273"/>
                <a:gd name="connsiteX87" fmla="*/ 1129870 w 4666311"/>
                <a:gd name="connsiteY87" fmla="*/ 1440397 h 2160273"/>
                <a:gd name="connsiteX88" fmla="*/ 1146731 w 4666311"/>
                <a:gd name="connsiteY88" fmla="*/ 1430561 h 2160273"/>
                <a:gd name="connsiteX89" fmla="*/ 1111900 w 4666311"/>
                <a:gd name="connsiteY89" fmla="*/ 1395182 h 2160273"/>
                <a:gd name="connsiteX90" fmla="*/ 1065363 w 4666311"/>
                <a:gd name="connsiteY90" fmla="*/ 1377874 h 2160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666311" h="2160273">
                  <a:moveTo>
                    <a:pt x="4126009" y="1505178"/>
                  </a:moveTo>
                  <a:cubicBezTo>
                    <a:pt x="4123422" y="1505178"/>
                    <a:pt x="4120952" y="1506205"/>
                    <a:pt x="4119110" y="1508036"/>
                  </a:cubicBezTo>
                  <a:cubicBezTo>
                    <a:pt x="4117306" y="1509867"/>
                    <a:pt x="4116248" y="1512348"/>
                    <a:pt x="4116248" y="1514936"/>
                  </a:cubicBezTo>
                  <a:cubicBezTo>
                    <a:pt x="4116248" y="1517527"/>
                    <a:pt x="4117306" y="1520008"/>
                    <a:pt x="4119110" y="1521839"/>
                  </a:cubicBezTo>
                  <a:cubicBezTo>
                    <a:pt x="4120952" y="1523670"/>
                    <a:pt x="4123422" y="1524697"/>
                    <a:pt x="4126009" y="1524697"/>
                  </a:cubicBezTo>
                  <a:cubicBezTo>
                    <a:pt x="4166152" y="1521486"/>
                    <a:pt x="4177991" y="1566796"/>
                    <a:pt x="4182970" y="1606460"/>
                  </a:cubicBezTo>
                  <a:cubicBezTo>
                    <a:pt x="4183087" y="1608969"/>
                    <a:pt x="4184185" y="1611329"/>
                    <a:pt x="4185988" y="1613058"/>
                  </a:cubicBezTo>
                  <a:cubicBezTo>
                    <a:pt x="4187831" y="1614787"/>
                    <a:pt x="4190222" y="1615751"/>
                    <a:pt x="4192731" y="1615751"/>
                  </a:cubicBezTo>
                  <a:cubicBezTo>
                    <a:pt x="4195240" y="1615751"/>
                    <a:pt x="4197671" y="1614787"/>
                    <a:pt x="4199474" y="1613058"/>
                  </a:cubicBezTo>
                  <a:cubicBezTo>
                    <a:pt x="4201316" y="1611329"/>
                    <a:pt x="4202414" y="1608969"/>
                    <a:pt x="4202532" y="1606460"/>
                  </a:cubicBezTo>
                  <a:cubicBezTo>
                    <a:pt x="4201434" y="1581579"/>
                    <a:pt x="4194417" y="1557313"/>
                    <a:pt x="4182068" y="1535685"/>
                  </a:cubicBezTo>
                  <a:cubicBezTo>
                    <a:pt x="4176188" y="1526179"/>
                    <a:pt x="4167916" y="1518366"/>
                    <a:pt x="4158076" y="1513019"/>
                  </a:cubicBezTo>
                  <a:cubicBezTo>
                    <a:pt x="4148276" y="1507671"/>
                    <a:pt x="4137221" y="1504966"/>
                    <a:pt x="4126009" y="1505178"/>
                  </a:cubicBezTo>
                  <a:close/>
                  <a:moveTo>
                    <a:pt x="4661351" y="1403242"/>
                  </a:moveTo>
                  <a:cubicBezTo>
                    <a:pt x="4671269" y="1364702"/>
                    <a:pt x="4666212" y="1323830"/>
                    <a:pt x="4647120" y="1288894"/>
                  </a:cubicBezTo>
                  <a:cubicBezTo>
                    <a:pt x="4628068" y="1253961"/>
                    <a:pt x="4596432" y="1227574"/>
                    <a:pt x="4558681" y="1215072"/>
                  </a:cubicBezTo>
                  <a:cubicBezTo>
                    <a:pt x="4556211" y="1214504"/>
                    <a:pt x="4553624" y="1214908"/>
                    <a:pt x="4551468" y="1216197"/>
                  </a:cubicBezTo>
                  <a:cubicBezTo>
                    <a:pt x="4549272" y="1217487"/>
                    <a:pt x="4547704" y="1219561"/>
                    <a:pt x="4547038" y="1221991"/>
                  </a:cubicBezTo>
                  <a:cubicBezTo>
                    <a:pt x="4546371" y="1224422"/>
                    <a:pt x="4546646" y="1227021"/>
                    <a:pt x="4547861" y="1229240"/>
                  </a:cubicBezTo>
                  <a:cubicBezTo>
                    <a:pt x="4549037" y="1231463"/>
                    <a:pt x="4551037" y="1233137"/>
                    <a:pt x="4553428" y="1233913"/>
                  </a:cubicBezTo>
                  <a:cubicBezTo>
                    <a:pt x="4586279" y="1244936"/>
                    <a:pt x="4613720" y="1267995"/>
                    <a:pt x="4630263" y="1298443"/>
                  </a:cubicBezTo>
                  <a:cubicBezTo>
                    <a:pt x="4646807" y="1328891"/>
                    <a:pt x="4651197" y="1364471"/>
                    <a:pt x="4642534" y="1398020"/>
                  </a:cubicBezTo>
                  <a:cubicBezTo>
                    <a:pt x="4641828" y="1400517"/>
                    <a:pt x="4642181" y="1403183"/>
                    <a:pt x="4643435" y="1405437"/>
                  </a:cubicBezTo>
                  <a:cubicBezTo>
                    <a:pt x="4644729" y="1407691"/>
                    <a:pt x="4646846" y="1409345"/>
                    <a:pt x="4649355" y="1410039"/>
                  </a:cubicBezTo>
                  <a:cubicBezTo>
                    <a:pt x="4651825" y="1410729"/>
                    <a:pt x="4654490" y="1410404"/>
                    <a:pt x="4656764" y="1409130"/>
                  </a:cubicBezTo>
                  <a:cubicBezTo>
                    <a:pt x="4658999" y="1407852"/>
                    <a:pt x="4660645" y="1405735"/>
                    <a:pt x="4661351" y="1403242"/>
                  </a:cubicBezTo>
                  <a:close/>
                  <a:moveTo>
                    <a:pt x="3673012" y="431309"/>
                  </a:moveTo>
                  <a:cubicBezTo>
                    <a:pt x="3660467" y="431912"/>
                    <a:pt x="3660467" y="451380"/>
                    <a:pt x="3673012" y="450827"/>
                  </a:cubicBezTo>
                  <a:cubicBezTo>
                    <a:pt x="3703715" y="450122"/>
                    <a:pt x="3733590" y="460816"/>
                    <a:pt x="3756869" y="480848"/>
                  </a:cubicBezTo>
                  <a:cubicBezTo>
                    <a:pt x="3780146" y="500880"/>
                    <a:pt x="3795180" y="528823"/>
                    <a:pt x="3799065" y="559287"/>
                  </a:cubicBezTo>
                  <a:cubicBezTo>
                    <a:pt x="3800202" y="571683"/>
                    <a:pt x="3819725" y="571832"/>
                    <a:pt x="3818549" y="559287"/>
                  </a:cubicBezTo>
                  <a:cubicBezTo>
                    <a:pt x="3814628" y="523657"/>
                    <a:pt x="3797497" y="490782"/>
                    <a:pt x="3770573" y="467108"/>
                  </a:cubicBezTo>
                  <a:cubicBezTo>
                    <a:pt x="3743653" y="443430"/>
                    <a:pt x="3708858" y="430666"/>
                    <a:pt x="3673012" y="431309"/>
                  </a:cubicBezTo>
                  <a:close/>
                  <a:moveTo>
                    <a:pt x="3404134" y="188296"/>
                  </a:moveTo>
                  <a:cubicBezTo>
                    <a:pt x="3452607" y="114710"/>
                    <a:pt x="3520277" y="55782"/>
                    <a:pt x="3599829" y="17889"/>
                  </a:cubicBezTo>
                  <a:cubicBezTo>
                    <a:pt x="3611167" y="12495"/>
                    <a:pt x="3601284" y="-4342"/>
                    <a:pt x="3589994" y="1052"/>
                  </a:cubicBezTo>
                  <a:cubicBezTo>
                    <a:pt x="3507470" y="40579"/>
                    <a:pt x="3437326" y="101919"/>
                    <a:pt x="3387147" y="178433"/>
                  </a:cubicBezTo>
                  <a:cubicBezTo>
                    <a:pt x="3380271" y="188970"/>
                    <a:pt x="3397258" y="198755"/>
                    <a:pt x="3404134" y="188296"/>
                  </a:cubicBezTo>
                  <a:close/>
                  <a:moveTo>
                    <a:pt x="3550051" y="181945"/>
                  </a:moveTo>
                  <a:cubicBezTo>
                    <a:pt x="3589649" y="147514"/>
                    <a:pt x="3635887" y="121574"/>
                    <a:pt x="3685909" y="105725"/>
                  </a:cubicBezTo>
                  <a:cubicBezTo>
                    <a:pt x="3697850" y="101962"/>
                    <a:pt x="3692758" y="83145"/>
                    <a:pt x="3680742" y="86908"/>
                  </a:cubicBezTo>
                  <a:cubicBezTo>
                    <a:pt x="3627518" y="103765"/>
                    <a:pt x="3578335" y="131390"/>
                    <a:pt x="3536252" y="168072"/>
                  </a:cubicBezTo>
                  <a:cubicBezTo>
                    <a:pt x="3526769" y="176402"/>
                    <a:pt x="3540591" y="190178"/>
                    <a:pt x="3550051" y="181945"/>
                  </a:cubicBezTo>
                  <a:close/>
                  <a:moveTo>
                    <a:pt x="1161157" y="744148"/>
                  </a:moveTo>
                  <a:cubicBezTo>
                    <a:pt x="1099614" y="725519"/>
                    <a:pt x="1034292" y="723175"/>
                    <a:pt x="971577" y="737346"/>
                  </a:cubicBezTo>
                  <a:cubicBezTo>
                    <a:pt x="908858" y="751518"/>
                    <a:pt x="850890" y="781715"/>
                    <a:pt x="803334" y="824990"/>
                  </a:cubicBezTo>
                  <a:cubicBezTo>
                    <a:pt x="755778" y="868265"/>
                    <a:pt x="720265" y="923136"/>
                    <a:pt x="700260" y="984244"/>
                  </a:cubicBezTo>
                  <a:cubicBezTo>
                    <a:pt x="680256" y="1045352"/>
                    <a:pt x="676445" y="1110603"/>
                    <a:pt x="689202" y="1173624"/>
                  </a:cubicBezTo>
                  <a:cubicBezTo>
                    <a:pt x="643633" y="1196812"/>
                    <a:pt x="605153" y="1231855"/>
                    <a:pt x="577805" y="1275059"/>
                  </a:cubicBezTo>
                  <a:cubicBezTo>
                    <a:pt x="138243" y="1139726"/>
                    <a:pt x="-189372" y="1677792"/>
                    <a:pt x="124293" y="2007504"/>
                  </a:cubicBezTo>
                  <a:cubicBezTo>
                    <a:pt x="99865" y="2051214"/>
                    <a:pt x="86917" y="2100412"/>
                    <a:pt x="86660" y="2150512"/>
                  </a:cubicBezTo>
                  <a:cubicBezTo>
                    <a:pt x="86660" y="2153100"/>
                    <a:pt x="87688" y="2155569"/>
                    <a:pt x="89518" y="2157412"/>
                  </a:cubicBezTo>
                  <a:cubicBezTo>
                    <a:pt x="91349" y="2159215"/>
                    <a:pt x="93831" y="2160273"/>
                    <a:pt x="96419" y="2160273"/>
                  </a:cubicBezTo>
                  <a:cubicBezTo>
                    <a:pt x="99008" y="2160273"/>
                    <a:pt x="101490" y="2159215"/>
                    <a:pt x="103320" y="2157412"/>
                  </a:cubicBezTo>
                  <a:cubicBezTo>
                    <a:pt x="105151" y="2155569"/>
                    <a:pt x="106179" y="2153100"/>
                    <a:pt x="106179" y="2150512"/>
                  </a:cubicBezTo>
                  <a:cubicBezTo>
                    <a:pt x="106364" y="2101392"/>
                    <a:pt x="119641" y="2053213"/>
                    <a:pt x="144641" y="2010953"/>
                  </a:cubicBezTo>
                  <a:cubicBezTo>
                    <a:pt x="145682" y="2009072"/>
                    <a:pt x="146095" y="2006916"/>
                    <a:pt x="145819" y="2004799"/>
                  </a:cubicBezTo>
                  <a:cubicBezTo>
                    <a:pt x="145544" y="2002682"/>
                    <a:pt x="144595" y="2000682"/>
                    <a:pt x="143110" y="1999114"/>
                  </a:cubicBezTo>
                  <a:cubicBezTo>
                    <a:pt x="-167319" y="1683359"/>
                    <a:pt x="153146" y="1156940"/>
                    <a:pt x="579464" y="1295809"/>
                  </a:cubicBezTo>
                  <a:cubicBezTo>
                    <a:pt x="581537" y="1296358"/>
                    <a:pt x="583733" y="1296216"/>
                    <a:pt x="585720" y="1295405"/>
                  </a:cubicBezTo>
                  <a:cubicBezTo>
                    <a:pt x="587708" y="1294594"/>
                    <a:pt x="589378" y="1293159"/>
                    <a:pt x="590475" y="1291316"/>
                  </a:cubicBezTo>
                  <a:cubicBezTo>
                    <a:pt x="617521" y="1246093"/>
                    <a:pt x="657358" y="1209898"/>
                    <a:pt x="704957" y="1187298"/>
                  </a:cubicBezTo>
                  <a:cubicBezTo>
                    <a:pt x="706784" y="1186181"/>
                    <a:pt x="708203" y="1184507"/>
                    <a:pt x="709010" y="1182527"/>
                  </a:cubicBezTo>
                  <a:cubicBezTo>
                    <a:pt x="709818" y="1180547"/>
                    <a:pt x="709975" y="1178356"/>
                    <a:pt x="709449" y="1176282"/>
                  </a:cubicBezTo>
                  <a:cubicBezTo>
                    <a:pt x="696191" y="1116209"/>
                    <a:pt x="698880" y="1053714"/>
                    <a:pt x="717254" y="995005"/>
                  </a:cubicBezTo>
                  <a:cubicBezTo>
                    <a:pt x="735628" y="936292"/>
                    <a:pt x="769048" y="883413"/>
                    <a:pt x="814189" y="841619"/>
                  </a:cubicBezTo>
                  <a:cubicBezTo>
                    <a:pt x="859326" y="799822"/>
                    <a:pt x="914620" y="770570"/>
                    <a:pt x="974568" y="756763"/>
                  </a:cubicBezTo>
                  <a:cubicBezTo>
                    <a:pt x="1034519" y="742952"/>
                    <a:pt x="1097035" y="745073"/>
                    <a:pt x="1155912" y="762914"/>
                  </a:cubicBezTo>
                  <a:cubicBezTo>
                    <a:pt x="1158343" y="763439"/>
                    <a:pt x="1160887" y="763019"/>
                    <a:pt x="1163019" y="761734"/>
                  </a:cubicBezTo>
                  <a:cubicBezTo>
                    <a:pt x="1165152" y="760448"/>
                    <a:pt x="1166712" y="758398"/>
                    <a:pt x="1167379" y="756002"/>
                  </a:cubicBezTo>
                  <a:cubicBezTo>
                    <a:pt x="1168049" y="753603"/>
                    <a:pt x="1167778" y="751039"/>
                    <a:pt x="1166622" y="748836"/>
                  </a:cubicBezTo>
                  <a:cubicBezTo>
                    <a:pt x="1165466" y="746633"/>
                    <a:pt x="1163509" y="744955"/>
                    <a:pt x="1161157" y="744148"/>
                  </a:cubicBezTo>
                  <a:close/>
                  <a:moveTo>
                    <a:pt x="1065363" y="1377874"/>
                  </a:moveTo>
                  <a:cubicBezTo>
                    <a:pt x="866959" y="1336328"/>
                    <a:pt x="741513" y="1449731"/>
                    <a:pt x="747060" y="1588949"/>
                  </a:cubicBezTo>
                  <a:cubicBezTo>
                    <a:pt x="713417" y="1586385"/>
                    <a:pt x="679632" y="1591548"/>
                    <a:pt x="648287" y="1604038"/>
                  </a:cubicBezTo>
                  <a:cubicBezTo>
                    <a:pt x="616945" y="1616527"/>
                    <a:pt x="588872" y="1636015"/>
                    <a:pt x="566210" y="1661014"/>
                  </a:cubicBezTo>
                  <a:cubicBezTo>
                    <a:pt x="543551" y="1686013"/>
                    <a:pt x="526906" y="1715857"/>
                    <a:pt x="517544" y="1748273"/>
                  </a:cubicBezTo>
                  <a:cubicBezTo>
                    <a:pt x="508183" y="1780689"/>
                    <a:pt x="506352" y="1814826"/>
                    <a:pt x="512197" y="1848030"/>
                  </a:cubicBezTo>
                  <a:cubicBezTo>
                    <a:pt x="514255" y="1860379"/>
                    <a:pt x="533072" y="1855165"/>
                    <a:pt x="531014" y="1842856"/>
                  </a:cubicBezTo>
                  <a:cubicBezTo>
                    <a:pt x="525965" y="1812435"/>
                    <a:pt x="527948" y="1781258"/>
                    <a:pt x="536808" y="1751719"/>
                  </a:cubicBezTo>
                  <a:cubicBezTo>
                    <a:pt x="545672" y="1722184"/>
                    <a:pt x="561176" y="1695064"/>
                    <a:pt x="582133" y="1672445"/>
                  </a:cubicBezTo>
                  <a:cubicBezTo>
                    <a:pt x="603095" y="1649826"/>
                    <a:pt x="628956" y="1632306"/>
                    <a:pt x="657734" y="1621224"/>
                  </a:cubicBezTo>
                  <a:cubicBezTo>
                    <a:pt x="686512" y="1610145"/>
                    <a:pt x="717447" y="1605798"/>
                    <a:pt x="748161" y="1608518"/>
                  </a:cubicBezTo>
                  <a:cubicBezTo>
                    <a:pt x="750670" y="1608217"/>
                    <a:pt x="747311" y="1616598"/>
                    <a:pt x="757472" y="1647058"/>
                  </a:cubicBezTo>
                  <a:cubicBezTo>
                    <a:pt x="761408" y="1658924"/>
                    <a:pt x="780275" y="1653832"/>
                    <a:pt x="776289" y="1641864"/>
                  </a:cubicBezTo>
                  <a:cubicBezTo>
                    <a:pt x="764356" y="1606241"/>
                    <a:pt x="763254" y="1567878"/>
                    <a:pt x="773121" y="1531628"/>
                  </a:cubicBezTo>
                  <a:cubicBezTo>
                    <a:pt x="782992" y="1495378"/>
                    <a:pt x="803389" y="1462871"/>
                    <a:pt x="831736" y="1438214"/>
                  </a:cubicBezTo>
                  <a:cubicBezTo>
                    <a:pt x="919321" y="1362597"/>
                    <a:pt x="1098332" y="1381688"/>
                    <a:pt x="1129870" y="1440397"/>
                  </a:cubicBezTo>
                  <a:cubicBezTo>
                    <a:pt x="1135817" y="1451460"/>
                    <a:pt x="1152674" y="1441628"/>
                    <a:pt x="1146731" y="1430561"/>
                  </a:cubicBezTo>
                  <a:cubicBezTo>
                    <a:pt x="1137848" y="1416363"/>
                    <a:pt x="1125958" y="1404284"/>
                    <a:pt x="1111900" y="1395182"/>
                  </a:cubicBezTo>
                  <a:cubicBezTo>
                    <a:pt x="1097842" y="1386075"/>
                    <a:pt x="1081958" y="1380167"/>
                    <a:pt x="1065363" y="1377874"/>
                  </a:cubicBezTo>
                  <a:close/>
                </a:path>
              </a:pathLst>
            </a:custGeom>
            <a:solidFill>
              <a:schemeClr val="accent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/>
            <p:cNvSpPr/>
            <p:nvPr/>
          </p:nvSpPr>
          <p:spPr>
            <a:xfrm>
              <a:off x="7258598" y="3999149"/>
              <a:ext cx="1803648" cy="2089760"/>
            </a:xfrm>
            <a:custGeom>
              <a:avLst/>
              <a:gdLst>
                <a:gd name="connsiteX0" fmla="*/ 108551 w 1803648"/>
                <a:gd name="connsiteY0" fmla="*/ 921057 h 2089760"/>
                <a:gd name="connsiteX1" fmla="*/ 27141 w 1803648"/>
                <a:gd name="connsiteY1" fmla="*/ 992436 h 2089760"/>
                <a:gd name="connsiteX2" fmla="*/ 216 w 1803648"/>
                <a:gd name="connsiteY2" fmla="*/ 1097309 h 2089760"/>
                <a:gd name="connsiteX3" fmla="*/ 19735 w 1803648"/>
                <a:gd name="connsiteY3" fmla="*/ 1097309 h 2089760"/>
                <a:gd name="connsiteX4" fmla="*/ 44157 w 1803648"/>
                <a:gd name="connsiteY4" fmla="*/ 1002190 h 2089760"/>
                <a:gd name="connsiteX5" fmla="*/ 118411 w 1803648"/>
                <a:gd name="connsiteY5" fmla="*/ 937918 h 2089760"/>
                <a:gd name="connsiteX6" fmla="*/ 108551 w 1803648"/>
                <a:gd name="connsiteY6" fmla="*/ 921057 h 2089760"/>
                <a:gd name="connsiteX7" fmla="*/ 704720 w 1803648"/>
                <a:gd name="connsiteY7" fmla="*/ 785650 h 2089760"/>
                <a:gd name="connsiteX8" fmla="*/ 723537 w 1803648"/>
                <a:gd name="connsiteY8" fmla="*/ 780456 h 2089760"/>
                <a:gd name="connsiteX9" fmla="*/ 725748 w 1803648"/>
                <a:gd name="connsiteY9" fmla="*/ 742473 h 2089760"/>
                <a:gd name="connsiteX10" fmla="*/ 747242 w 1803648"/>
                <a:gd name="connsiteY10" fmla="*/ 711080 h 2089760"/>
                <a:gd name="connsiteX11" fmla="*/ 781854 w 1803648"/>
                <a:gd name="connsiteY11" fmla="*/ 695286 h 2089760"/>
                <a:gd name="connsiteX12" fmla="*/ 819656 w 1803648"/>
                <a:gd name="connsiteY12" fmla="*/ 699622 h 2089760"/>
                <a:gd name="connsiteX13" fmla="*/ 830668 w 1803648"/>
                <a:gd name="connsiteY13" fmla="*/ 685293 h 2089760"/>
                <a:gd name="connsiteX14" fmla="*/ 994101 w 1803648"/>
                <a:gd name="connsiteY14" fmla="*/ 449858 h 2089760"/>
                <a:gd name="connsiteX15" fmla="*/ 999295 w 1803648"/>
                <a:gd name="connsiteY15" fmla="*/ 431041 h 2089760"/>
                <a:gd name="connsiteX16" fmla="*/ 806108 w 1803648"/>
                <a:gd name="connsiteY16" fmla="*/ 676289 h 2089760"/>
                <a:gd name="connsiteX17" fmla="*/ 762817 w 1803648"/>
                <a:gd name="connsiteY17" fmla="*/ 680299 h 2089760"/>
                <a:gd name="connsiteX18" fmla="*/ 726442 w 1803648"/>
                <a:gd name="connsiteY18" fmla="*/ 704110 h 2089760"/>
                <a:gd name="connsiteX19" fmla="*/ 705449 w 1803648"/>
                <a:gd name="connsiteY19" fmla="*/ 742183 h 2089760"/>
                <a:gd name="connsiteX20" fmla="*/ 704720 w 1803648"/>
                <a:gd name="connsiteY20" fmla="*/ 785650 h 2089760"/>
                <a:gd name="connsiteX21" fmla="*/ 650778 w 1803648"/>
                <a:gd name="connsiteY21" fmla="*/ 35635 h 2089760"/>
                <a:gd name="connsiteX22" fmla="*/ 944522 w 1803648"/>
                <a:gd name="connsiteY22" fmla="*/ 40226 h 2089760"/>
                <a:gd name="connsiteX23" fmla="*/ 951810 w 1803648"/>
                <a:gd name="connsiteY23" fmla="*/ 39179 h 2089760"/>
                <a:gd name="connsiteX24" fmla="*/ 956294 w 1803648"/>
                <a:gd name="connsiteY24" fmla="*/ 33338 h 2089760"/>
                <a:gd name="connsiteX25" fmla="*/ 955420 w 1803648"/>
                <a:gd name="connsiteY25" fmla="*/ 26031 h 2089760"/>
                <a:gd name="connsiteX26" fmla="*/ 949693 w 1803648"/>
                <a:gd name="connsiteY26" fmla="*/ 21409 h 2089760"/>
                <a:gd name="connsiteX27" fmla="*/ 645584 w 1803648"/>
                <a:gd name="connsiteY27" fmla="*/ 16818 h 2089760"/>
                <a:gd name="connsiteX28" fmla="*/ 650778 w 1803648"/>
                <a:gd name="connsiteY28" fmla="*/ 35635 h 2089760"/>
                <a:gd name="connsiteX29" fmla="*/ 542797 w 1803648"/>
                <a:gd name="connsiteY29" fmla="*/ 182756 h 2089760"/>
                <a:gd name="connsiteX30" fmla="*/ 752919 w 1803648"/>
                <a:gd name="connsiteY30" fmla="*/ 131899 h 2089760"/>
                <a:gd name="connsiteX31" fmla="*/ 752919 w 1803648"/>
                <a:gd name="connsiteY31" fmla="*/ 112381 h 2089760"/>
                <a:gd name="connsiteX32" fmla="*/ 532933 w 1803648"/>
                <a:gd name="connsiteY32" fmla="*/ 165895 h 2089760"/>
                <a:gd name="connsiteX33" fmla="*/ 528417 w 1803648"/>
                <a:gd name="connsiteY33" fmla="*/ 171850 h 2089760"/>
                <a:gd name="connsiteX34" fmla="*/ 529437 w 1803648"/>
                <a:gd name="connsiteY34" fmla="*/ 179255 h 2089760"/>
                <a:gd name="connsiteX35" fmla="*/ 535391 w 1803648"/>
                <a:gd name="connsiteY35" fmla="*/ 183775 h 2089760"/>
                <a:gd name="connsiteX36" fmla="*/ 542797 w 1803648"/>
                <a:gd name="connsiteY36" fmla="*/ 182756 h 2089760"/>
                <a:gd name="connsiteX37" fmla="*/ 1621257 w 1803648"/>
                <a:gd name="connsiteY37" fmla="*/ 1768740 h 2089760"/>
                <a:gd name="connsiteX38" fmla="*/ 1279114 w 1803648"/>
                <a:gd name="connsiteY38" fmla="*/ 1922568 h 2089760"/>
                <a:gd name="connsiteX39" fmla="*/ 1073606 w 1803648"/>
                <a:gd name="connsiteY39" fmla="*/ 2077533 h 2089760"/>
                <a:gd name="connsiteX40" fmla="*/ 1092423 w 1803648"/>
                <a:gd name="connsiteY40" fmla="*/ 2082708 h 2089760"/>
                <a:gd name="connsiteX41" fmla="*/ 1275927 w 1803648"/>
                <a:gd name="connsiteY41" fmla="*/ 1941973 h 2089760"/>
                <a:gd name="connsiteX42" fmla="*/ 1296426 w 1803648"/>
                <a:gd name="connsiteY42" fmla="*/ 2029785 h 2089760"/>
                <a:gd name="connsiteX43" fmla="*/ 1313287 w 1803648"/>
                <a:gd name="connsiteY43" fmla="*/ 2019946 h 2089760"/>
                <a:gd name="connsiteX44" fmla="*/ 1611421 w 1803648"/>
                <a:gd name="connsiteY44" fmla="*/ 1785479 h 2089760"/>
                <a:gd name="connsiteX45" fmla="*/ 1621257 w 1803648"/>
                <a:gd name="connsiteY45" fmla="*/ 1768740 h 2089760"/>
                <a:gd name="connsiteX46" fmla="*/ 1796677 w 1803648"/>
                <a:gd name="connsiteY46" fmla="*/ 1796299 h 2089760"/>
                <a:gd name="connsiteX47" fmla="*/ 1734017 w 1803648"/>
                <a:gd name="connsiteY47" fmla="*/ 1802689 h 2089760"/>
                <a:gd name="connsiteX48" fmla="*/ 1690044 w 1803648"/>
                <a:gd name="connsiteY48" fmla="*/ 1847810 h 2089760"/>
                <a:gd name="connsiteX49" fmla="*/ 1685230 w 1803648"/>
                <a:gd name="connsiteY49" fmla="*/ 1910612 h 2089760"/>
                <a:gd name="connsiteX50" fmla="*/ 1721814 w 1803648"/>
                <a:gd name="connsiteY50" fmla="*/ 1961888 h 2089760"/>
                <a:gd name="connsiteX51" fmla="*/ 1731649 w 1803648"/>
                <a:gd name="connsiteY51" fmla="*/ 1945031 h 2089760"/>
                <a:gd name="connsiteX52" fmla="*/ 1703381 w 1803648"/>
                <a:gd name="connsiteY52" fmla="*/ 1904457 h 2089760"/>
                <a:gd name="connsiteX53" fmla="*/ 1707579 w 1803648"/>
                <a:gd name="connsiteY53" fmla="*/ 1855180 h 2089760"/>
                <a:gd name="connsiteX54" fmla="*/ 1742304 w 1803648"/>
                <a:gd name="connsiteY54" fmla="*/ 1819977 h 2089760"/>
                <a:gd name="connsiteX55" fmla="*/ 1791511 w 1803648"/>
                <a:gd name="connsiteY55" fmla="*/ 1815076 h 2089760"/>
                <a:gd name="connsiteX56" fmla="*/ 1796677 w 1803648"/>
                <a:gd name="connsiteY56" fmla="*/ 1796299 h 2089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803648" h="2089760">
                  <a:moveTo>
                    <a:pt x="108551" y="921057"/>
                  </a:moveTo>
                  <a:cubicBezTo>
                    <a:pt x="74846" y="936111"/>
                    <a:pt x="46471" y="960988"/>
                    <a:pt x="27141" y="992436"/>
                  </a:cubicBezTo>
                  <a:cubicBezTo>
                    <a:pt x="7811" y="1023888"/>
                    <a:pt x="-1574" y="1060440"/>
                    <a:pt x="216" y="1097309"/>
                  </a:cubicBezTo>
                  <a:cubicBezTo>
                    <a:pt x="1018" y="1109854"/>
                    <a:pt x="20513" y="1109854"/>
                    <a:pt x="19735" y="1097309"/>
                  </a:cubicBezTo>
                  <a:cubicBezTo>
                    <a:pt x="18005" y="1063854"/>
                    <a:pt x="26525" y="1030670"/>
                    <a:pt x="44157" y="1002190"/>
                  </a:cubicBezTo>
                  <a:cubicBezTo>
                    <a:pt x="61790" y="973706"/>
                    <a:pt x="87695" y="951286"/>
                    <a:pt x="118411" y="937918"/>
                  </a:cubicBezTo>
                  <a:cubicBezTo>
                    <a:pt x="129927" y="933026"/>
                    <a:pt x="119991" y="916189"/>
                    <a:pt x="108551" y="921057"/>
                  </a:cubicBezTo>
                  <a:close/>
                  <a:moveTo>
                    <a:pt x="704720" y="785650"/>
                  </a:moveTo>
                  <a:cubicBezTo>
                    <a:pt x="707229" y="797944"/>
                    <a:pt x="726097" y="792749"/>
                    <a:pt x="723537" y="780456"/>
                  </a:cubicBezTo>
                  <a:cubicBezTo>
                    <a:pt x="720805" y="767833"/>
                    <a:pt x="721569" y="754700"/>
                    <a:pt x="725748" y="742473"/>
                  </a:cubicBezTo>
                  <a:cubicBezTo>
                    <a:pt x="729923" y="730250"/>
                    <a:pt x="737356" y="719395"/>
                    <a:pt x="747242" y="711080"/>
                  </a:cubicBezTo>
                  <a:cubicBezTo>
                    <a:pt x="757129" y="702766"/>
                    <a:pt x="769097" y="697305"/>
                    <a:pt x="781854" y="695286"/>
                  </a:cubicBezTo>
                  <a:cubicBezTo>
                    <a:pt x="794614" y="693267"/>
                    <a:pt x="807684" y="694764"/>
                    <a:pt x="819656" y="699622"/>
                  </a:cubicBezTo>
                  <a:cubicBezTo>
                    <a:pt x="828410" y="702883"/>
                    <a:pt x="833906" y="692095"/>
                    <a:pt x="830668" y="685293"/>
                  </a:cubicBezTo>
                  <a:cubicBezTo>
                    <a:pt x="763833" y="542736"/>
                    <a:pt x="881548" y="414530"/>
                    <a:pt x="994101" y="449858"/>
                  </a:cubicBezTo>
                  <a:cubicBezTo>
                    <a:pt x="1006093" y="453645"/>
                    <a:pt x="1011259" y="434805"/>
                    <a:pt x="999295" y="431041"/>
                  </a:cubicBezTo>
                  <a:cubicBezTo>
                    <a:pt x="881376" y="394035"/>
                    <a:pt x="748026" y="517674"/>
                    <a:pt x="806108" y="676289"/>
                  </a:cubicBezTo>
                  <a:cubicBezTo>
                    <a:pt x="791564" y="674070"/>
                    <a:pt x="776703" y="675450"/>
                    <a:pt x="762817" y="680299"/>
                  </a:cubicBezTo>
                  <a:cubicBezTo>
                    <a:pt x="748928" y="685148"/>
                    <a:pt x="736442" y="693322"/>
                    <a:pt x="726442" y="704110"/>
                  </a:cubicBezTo>
                  <a:cubicBezTo>
                    <a:pt x="716441" y="714898"/>
                    <a:pt x="709236" y="727968"/>
                    <a:pt x="705449" y="742183"/>
                  </a:cubicBezTo>
                  <a:cubicBezTo>
                    <a:pt x="701662" y="756394"/>
                    <a:pt x="701411" y="771318"/>
                    <a:pt x="704720" y="785650"/>
                  </a:cubicBezTo>
                  <a:close/>
                  <a:moveTo>
                    <a:pt x="650778" y="35635"/>
                  </a:moveTo>
                  <a:cubicBezTo>
                    <a:pt x="747540" y="12616"/>
                    <a:pt x="848528" y="14196"/>
                    <a:pt x="944522" y="40226"/>
                  </a:cubicBezTo>
                  <a:cubicBezTo>
                    <a:pt x="946996" y="40841"/>
                    <a:pt x="949610" y="40465"/>
                    <a:pt x="951810" y="39179"/>
                  </a:cubicBezTo>
                  <a:cubicBezTo>
                    <a:pt x="954009" y="37893"/>
                    <a:pt x="955620" y="35796"/>
                    <a:pt x="956294" y="33338"/>
                  </a:cubicBezTo>
                  <a:cubicBezTo>
                    <a:pt x="956969" y="30884"/>
                    <a:pt x="956655" y="28257"/>
                    <a:pt x="955420" y="26031"/>
                  </a:cubicBezTo>
                  <a:cubicBezTo>
                    <a:pt x="954189" y="23800"/>
                    <a:pt x="952131" y="22142"/>
                    <a:pt x="949693" y="21409"/>
                  </a:cubicBezTo>
                  <a:cubicBezTo>
                    <a:pt x="850296" y="-5488"/>
                    <a:pt x="745749" y="-7067"/>
                    <a:pt x="645584" y="16818"/>
                  </a:cubicBezTo>
                  <a:cubicBezTo>
                    <a:pt x="633369" y="19727"/>
                    <a:pt x="638559" y="38544"/>
                    <a:pt x="650778" y="35635"/>
                  </a:cubicBezTo>
                  <a:close/>
                  <a:moveTo>
                    <a:pt x="542797" y="182756"/>
                  </a:moveTo>
                  <a:cubicBezTo>
                    <a:pt x="606641" y="146334"/>
                    <a:pt x="679482" y="128705"/>
                    <a:pt x="752919" y="131899"/>
                  </a:cubicBezTo>
                  <a:cubicBezTo>
                    <a:pt x="765463" y="132452"/>
                    <a:pt x="765463" y="112933"/>
                    <a:pt x="752919" y="112381"/>
                  </a:cubicBezTo>
                  <a:cubicBezTo>
                    <a:pt x="676016" y="109178"/>
                    <a:pt x="599773" y="127728"/>
                    <a:pt x="532933" y="165895"/>
                  </a:cubicBezTo>
                  <a:cubicBezTo>
                    <a:pt x="530699" y="167205"/>
                    <a:pt x="529076" y="169345"/>
                    <a:pt x="528417" y="171850"/>
                  </a:cubicBezTo>
                  <a:cubicBezTo>
                    <a:pt x="527763" y="174359"/>
                    <a:pt x="528127" y="177021"/>
                    <a:pt x="529437" y="179255"/>
                  </a:cubicBezTo>
                  <a:cubicBezTo>
                    <a:pt x="530742" y="181494"/>
                    <a:pt x="532886" y="183117"/>
                    <a:pt x="535391" y="183775"/>
                  </a:cubicBezTo>
                  <a:cubicBezTo>
                    <a:pt x="537896" y="184430"/>
                    <a:pt x="540558" y="184065"/>
                    <a:pt x="542797" y="182756"/>
                  </a:cubicBezTo>
                  <a:close/>
                  <a:moveTo>
                    <a:pt x="1621257" y="1768740"/>
                  </a:moveTo>
                  <a:cubicBezTo>
                    <a:pt x="1474532" y="1700136"/>
                    <a:pt x="1307238" y="1789046"/>
                    <a:pt x="1279114" y="1922568"/>
                  </a:cubicBezTo>
                  <a:cubicBezTo>
                    <a:pt x="1201612" y="1894813"/>
                    <a:pt x="1101808" y="1945736"/>
                    <a:pt x="1073606" y="2077533"/>
                  </a:cubicBezTo>
                  <a:cubicBezTo>
                    <a:pt x="1071097" y="2089764"/>
                    <a:pt x="1089789" y="2095096"/>
                    <a:pt x="1092423" y="2082708"/>
                  </a:cubicBezTo>
                  <a:cubicBezTo>
                    <a:pt x="1118469" y="1961064"/>
                    <a:pt x="1206732" y="1915825"/>
                    <a:pt x="1275927" y="1941973"/>
                  </a:cubicBezTo>
                  <a:cubicBezTo>
                    <a:pt x="1271619" y="1972746"/>
                    <a:pt x="1278926" y="2004069"/>
                    <a:pt x="1296426" y="2029785"/>
                  </a:cubicBezTo>
                  <a:cubicBezTo>
                    <a:pt x="1303725" y="2039821"/>
                    <a:pt x="1320660" y="2030138"/>
                    <a:pt x="1313287" y="2019946"/>
                  </a:cubicBezTo>
                  <a:cubicBezTo>
                    <a:pt x="1231719" y="1907554"/>
                    <a:pt x="1416627" y="1694295"/>
                    <a:pt x="1611421" y="1785479"/>
                  </a:cubicBezTo>
                  <a:cubicBezTo>
                    <a:pt x="1622735" y="1790889"/>
                    <a:pt x="1632645" y="1774071"/>
                    <a:pt x="1621257" y="1768740"/>
                  </a:cubicBezTo>
                  <a:close/>
                  <a:moveTo>
                    <a:pt x="1796677" y="1796299"/>
                  </a:moveTo>
                  <a:cubicBezTo>
                    <a:pt x="1775685" y="1791006"/>
                    <a:pt x="1753508" y="1793280"/>
                    <a:pt x="1734017" y="1802689"/>
                  </a:cubicBezTo>
                  <a:cubicBezTo>
                    <a:pt x="1714526" y="1812097"/>
                    <a:pt x="1698963" y="1828091"/>
                    <a:pt x="1690044" y="1847810"/>
                  </a:cubicBezTo>
                  <a:cubicBezTo>
                    <a:pt x="1681126" y="1867529"/>
                    <a:pt x="1679421" y="1889756"/>
                    <a:pt x="1685230" y="1910612"/>
                  </a:cubicBezTo>
                  <a:cubicBezTo>
                    <a:pt x="1691036" y="1931467"/>
                    <a:pt x="1703985" y="1949618"/>
                    <a:pt x="1721814" y="1961888"/>
                  </a:cubicBezTo>
                  <a:cubicBezTo>
                    <a:pt x="1732100" y="1969140"/>
                    <a:pt x="1741885" y="1952244"/>
                    <a:pt x="1731649" y="1945031"/>
                  </a:cubicBezTo>
                  <a:cubicBezTo>
                    <a:pt x="1717780" y="1935230"/>
                    <a:pt x="1707779" y="1920843"/>
                    <a:pt x="1703381" y="1904457"/>
                  </a:cubicBezTo>
                  <a:cubicBezTo>
                    <a:pt x="1698986" y="1888031"/>
                    <a:pt x="1700472" y="1870626"/>
                    <a:pt x="1707579" y="1855180"/>
                  </a:cubicBezTo>
                  <a:cubicBezTo>
                    <a:pt x="1714691" y="1839735"/>
                    <a:pt x="1726973" y="1827307"/>
                    <a:pt x="1742304" y="1819977"/>
                  </a:cubicBezTo>
                  <a:cubicBezTo>
                    <a:pt x="1757632" y="1812646"/>
                    <a:pt x="1775042" y="1810921"/>
                    <a:pt x="1791511" y="1815076"/>
                  </a:cubicBezTo>
                  <a:cubicBezTo>
                    <a:pt x="1803702" y="1818095"/>
                    <a:pt x="1808897" y="1799278"/>
                    <a:pt x="1796677" y="1796299"/>
                  </a:cubicBezTo>
                  <a:close/>
                </a:path>
              </a:pathLst>
            </a:custGeom>
            <a:solidFill>
              <a:schemeClr val="accent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8629288" y="5831615"/>
              <a:ext cx="72685" cy="111819"/>
            </a:xfrm>
            <a:custGeom>
              <a:avLst/>
              <a:gdLst>
                <a:gd name="connsiteX0" fmla="*/ 58105 w 72685"/>
                <a:gd name="connsiteY0" fmla="*/ 1310 h 111819"/>
                <a:gd name="connsiteX1" fmla="*/ 17625 w 72685"/>
                <a:gd name="connsiteY1" fmla="*/ 45098 h 111819"/>
                <a:gd name="connsiteX2" fmla="*/ 0 w 72685"/>
                <a:gd name="connsiteY2" fmla="*/ 102059 h 111819"/>
                <a:gd name="connsiteX3" fmla="*/ 2858 w 72685"/>
                <a:gd name="connsiteY3" fmla="*/ 108958 h 111819"/>
                <a:gd name="connsiteX4" fmla="*/ 9757 w 72685"/>
                <a:gd name="connsiteY4" fmla="*/ 111820 h 111819"/>
                <a:gd name="connsiteX5" fmla="*/ 16661 w 72685"/>
                <a:gd name="connsiteY5" fmla="*/ 108958 h 111819"/>
                <a:gd name="connsiteX6" fmla="*/ 19519 w 72685"/>
                <a:gd name="connsiteY6" fmla="*/ 102059 h 111819"/>
                <a:gd name="connsiteX7" fmla="*/ 34360 w 72685"/>
                <a:gd name="connsiteY7" fmla="*/ 54703 h 111819"/>
                <a:gd name="connsiteX8" fmla="*/ 67941 w 72685"/>
                <a:gd name="connsiteY8" fmla="*/ 18127 h 111819"/>
                <a:gd name="connsiteX9" fmla="*/ 72355 w 72685"/>
                <a:gd name="connsiteY9" fmla="*/ 12169 h 111819"/>
                <a:gd name="connsiteX10" fmla="*/ 71453 w 72685"/>
                <a:gd name="connsiteY10" fmla="*/ 4799 h 111819"/>
                <a:gd name="connsiteX11" fmla="*/ 65495 w 72685"/>
                <a:gd name="connsiteY11" fmla="*/ 330 h 111819"/>
                <a:gd name="connsiteX12" fmla="*/ 58105 w 72685"/>
                <a:gd name="connsiteY12" fmla="*/ 1310 h 11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2685" h="111819">
                  <a:moveTo>
                    <a:pt x="58105" y="1310"/>
                  </a:moveTo>
                  <a:cubicBezTo>
                    <a:pt x="41515" y="12678"/>
                    <a:pt x="27680" y="27653"/>
                    <a:pt x="17625" y="45098"/>
                  </a:cubicBezTo>
                  <a:cubicBezTo>
                    <a:pt x="7570" y="62504"/>
                    <a:pt x="1548" y="81987"/>
                    <a:pt x="0" y="102059"/>
                  </a:cubicBezTo>
                  <a:cubicBezTo>
                    <a:pt x="0" y="104646"/>
                    <a:pt x="1027" y="107116"/>
                    <a:pt x="2858" y="108958"/>
                  </a:cubicBezTo>
                  <a:cubicBezTo>
                    <a:pt x="4688" y="110761"/>
                    <a:pt x="7170" y="111820"/>
                    <a:pt x="9757" y="111820"/>
                  </a:cubicBezTo>
                  <a:cubicBezTo>
                    <a:pt x="12349" y="111820"/>
                    <a:pt x="14830" y="110761"/>
                    <a:pt x="16661" y="108958"/>
                  </a:cubicBezTo>
                  <a:cubicBezTo>
                    <a:pt x="18491" y="107116"/>
                    <a:pt x="19519" y="104646"/>
                    <a:pt x="19519" y="102059"/>
                  </a:cubicBezTo>
                  <a:cubicBezTo>
                    <a:pt x="20922" y="85358"/>
                    <a:pt x="25991" y="69207"/>
                    <a:pt x="34360" y="54703"/>
                  </a:cubicBezTo>
                  <a:cubicBezTo>
                    <a:pt x="42730" y="40198"/>
                    <a:pt x="54197" y="27692"/>
                    <a:pt x="67941" y="18127"/>
                  </a:cubicBezTo>
                  <a:cubicBezTo>
                    <a:pt x="70120" y="16794"/>
                    <a:pt x="71700" y="14638"/>
                    <a:pt x="72355" y="12169"/>
                  </a:cubicBezTo>
                  <a:cubicBezTo>
                    <a:pt x="73010" y="9699"/>
                    <a:pt x="72684" y="7033"/>
                    <a:pt x="71453" y="4799"/>
                  </a:cubicBezTo>
                  <a:cubicBezTo>
                    <a:pt x="70136" y="2564"/>
                    <a:pt x="67996" y="957"/>
                    <a:pt x="65495" y="330"/>
                  </a:cubicBezTo>
                  <a:cubicBezTo>
                    <a:pt x="62997" y="-337"/>
                    <a:pt x="60340" y="16"/>
                    <a:pt x="58105" y="1310"/>
                  </a:cubicBezTo>
                  <a:close/>
                </a:path>
              </a:pathLst>
            </a:custGeom>
            <a:solidFill>
              <a:schemeClr val="accent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7961663" y="5158201"/>
              <a:ext cx="810028" cy="745914"/>
            </a:xfrm>
            <a:custGeom>
              <a:avLst/>
              <a:gdLst>
                <a:gd name="connsiteX0" fmla="*/ 695897 w 810028"/>
                <a:gd name="connsiteY0" fmla="*/ 0 h 745914"/>
                <a:gd name="connsiteX1" fmla="*/ 255432 w 810028"/>
                <a:gd name="connsiteY1" fmla="*/ 10487 h 745914"/>
                <a:gd name="connsiteX2" fmla="*/ 361383 w 810028"/>
                <a:gd name="connsiteY2" fmla="*/ 59387 h 745914"/>
                <a:gd name="connsiteX3" fmla="*/ 810029 w 810028"/>
                <a:gd name="connsiteY3" fmla="*/ 35427 h 745914"/>
                <a:gd name="connsiteX4" fmla="*/ 695897 w 810028"/>
                <a:gd name="connsiteY4" fmla="*/ 0 h 745914"/>
                <a:gd name="connsiteX5" fmla="*/ 218978 w 810028"/>
                <a:gd name="connsiteY5" fmla="*/ 15104 h 745914"/>
                <a:gd name="connsiteX6" fmla="*/ 0 w 810028"/>
                <a:gd name="connsiteY6" fmla="*/ 637795 h 745914"/>
                <a:gd name="connsiteX7" fmla="*/ 144212 w 810028"/>
                <a:gd name="connsiteY7" fmla="*/ 745914 h 745914"/>
                <a:gd name="connsiteX8" fmla="*/ 354511 w 810028"/>
                <a:gd name="connsiteY8" fmla="*/ 77804 h 745914"/>
                <a:gd name="connsiteX9" fmla="*/ 218978 w 810028"/>
                <a:gd name="connsiteY9" fmla="*/ 15104 h 745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0028" h="745914">
                  <a:moveTo>
                    <a:pt x="695897" y="0"/>
                  </a:moveTo>
                  <a:lnTo>
                    <a:pt x="255432" y="10487"/>
                  </a:lnTo>
                  <a:lnTo>
                    <a:pt x="361383" y="59387"/>
                  </a:lnTo>
                  <a:cubicBezTo>
                    <a:pt x="378118" y="61041"/>
                    <a:pt x="326936" y="62951"/>
                    <a:pt x="810029" y="35427"/>
                  </a:cubicBezTo>
                  <a:lnTo>
                    <a:pt x="695897" y="0"/>
                  </a:lnTo>
                  <a:close/>
                  <a:moveTo>
                    <a:pt x="218978" y="15104"/>
                  </a:moveTo>
                  <a:cubicBezTo>
                    <a:pt x="201415" y="64656"/>
                    <a:pt x="902" y="635286"/>
                    <a:pt x="0" y="637795"/>
                  </a:cubicBezTo>
                  <a:lnTo>
                    <a:pt x="144212" y="745914"/>
                  </a:lnTo>
                  <a:cubicBezTo>
                    <a:pt x="155428" y="713024"/>
                    <a:pt x="108460" y="860306"/>
                    <a:pt x="354511" y="77804"/>
                  </a:cubicBezTo>
                  <a:cubicBezTo>
                    <a:pt x="352903" y="77177"/>
                    <a:pt x="367432" y="83598"/>
                    <a:pt x="218978" y="15104"/>
                  </a:cubicBezTo>
                  <a:close/>
                </a:path>
              </a:pathLst>
            </a:custGeom>
            <a:solidFill>
              <a:schemeClr val="accent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8341272" y="1669973"/>
              <a:ext cx="2587019" cy="3834166"/>
            </a:xfrm>
            <a:custGeom>
              <a:avLst/>
              <a:gdLst>
                <a:gd name="connsiteX0" fmla="*/ 2537436 w 2587019"/>
                <a:gd name="connsiteY0" fmla="*/ 2458093 h 3834166"/>
                <a:gd name="connsiteX1" fmla="*/ 2082494 w 2587019"/>
                <a:gd name="connsiteY1" fmla="*/ 2427986 h 3834166"/>
                <a:gd name="connsiteX2" fmla="*/ 1125489 w 2587019"/>
                <a:gd name="connsiteY2" fmla="*/ 27673 h 3834166"/>
                <a:gd name="connsiteX3" fmla="*/ 1007672 w 2587019"/>
                <a:gd name="connsiteY3" fmla="*/ 194 h 3834166"/>
                <a:gd name="connsiteX4" fmla="*/ 892536 w 2587019"/>
                <a:gd name="connsiteY4" fmla="*/ 37333 h 3834166"/>
                <a:gd name="connsiteX5" fmla="*/ 762198 w 2587019"/>
                <a:gd name="connsiteY5" fmla="*/ 145541 h 3834166"/>
                <a:gd name="connsiteX6" fmla="*/ 68857 w 2587019"/>
                <a:gd name="connsiteY6" fmla="*/ 1682883 h 3834166"/>
                <a:gd name="connsiteX7" fmla="*/ 12332 w 2587019"/>
                <a:gd name="connsiteY7" fmla="*/ 3389530 h 3834166"/>
                <a:gd name="connsiteX8" fmla="*/ 31850 w 2587019"/>
                <a:gd name="connsiteY8" fmla="*/ 3389530 h 3834166"/>
                <a:gd name="connsiteX9" fmla="*/ 53980 w 2587019"/>
                <a:gd name="connsiteY9" fmla="*/ 1970256 h 3834166"/>
                <a:gd name="connsiteX10" fmla="*/ 893614 w 2587019"/>
                <a:gd name="connsiteY10" fmla="*/ 60415 h 3834166"/>
                <a:gd name="connsiteX11" fmla="*/ 1011667 w 2587019"/>
                <a:gd name="connsiteY11" fmla="*/ 20330 h 3834166"/>
                <a:gd name="connsiteX12" fmla="*/ 1131687 w 2587019"/>
                <a:gd name="connsiteY12" fmla="*/ 54067 h 3834166"/>
                <a:gd name="connsiteX13" fmla="*/ 2063050 w 2587019"/>
                <a:gd name="connsiteY13" fmla="*/ 2427331 h 3834166"/>
                <a:gd name="connsiteX14" fmla="*/ 1956068 w 2587019"/>
                <a:gd name="connsiteY14" fmla="*/ 2423368 h 3834166"/>
                <a:gd name="connsiteX15" fmla="*/ 1956068 w 2587019"/>
                <a:gd name="connsiteY15" fmla="*/ 2442886 h 3834166"/>
                <a:gd name="connsiteX16" fmla="*/ 2526723 w 2587019"/>
                <a:gd name="connsiteY16" fmla="*/ 2474401 h 3834166"/>
                <a:gd name="connsiteX17" fmla="*/ 2556755 w 2587019"/>
                <a:gd name="connsiteY17" fmla="*/ 2505613 h 3834166"/>
                <a:gd name="connsiteX18" fmla="*/ 2567367 w 2587019"/>
                <a:gd name="connsiteY18" fmla="*/ 2547610 h 3834166"/>
                <a:gd name="connsiteX19" fmla="*/ 2552513 w 2587019"/>
                <a:gd name="connsiteY19" fmla="*/ 3731810 h 3834166"/>
                <a:gd name="connsiteX20" fmla="*/ 2544461 w 2587019"/>
                <a:gd name="connsiteY20" fmla="*/ 3766739 h 3834166"/>
                <a:gd name="connsiteX21" fmla="*/ 2522575 w 2587019"/>
                <a:gd name="connsiteY21" fmla="*/ 3795160 h 3834166"/>
                <a:gd name="connsiteX22" fmla="*/ 2490841 w 2587019"/>
                <a:gd name="connsiteY22" fmla="*/ 3811860 h 3834166"/>
                <a:gd name="connsiteX23" fmla="*/ 2455042 w 2587019"/>
                <a:gd name="connsiteY23" fmla="*/ 3813781 h 3834166"/>
                <a:gd name="connsiteX24" fmla="*/ 2048220 w 2587019"/>
                <a:gd name="connsiteY24" fmla="*/ 3777245 h 3834166"/>
                <a:gd name="connsiteX25" fmla="*/ 2048220 w 2587019"/>
                <a:gd name="connsiteY25" fmla="*/ 3796767 h 3834166"/>
                <a:gd name="connsiteX26" fmla="*/ 2457174 w 2587019"/>
                <a:gd name="connsiteY26" fmla="*/ 3833500 h 3834166"/>
                <a:gd name="connsiteX27" fmla="*/ 2499854 w 2587019"/>
                <a:gd name="connsiteY27" fmla="*/ 3829383 h 3834166"/>
                <a:gd name="connsiteX28" fmla="*/ 2537189 w 2587019"/>
                <a:gd name="connsiteY28" fmla="*/ 3808332 h 3834166"/>
                <a:gd name="connsiteX29" fmla="*/ 2562757 w 2587019"/>
                <a:gd name="connsiteY29" fmla="*/ 3773913 h 3834166"/>
                <a:gd name="connsiteX30" fmla="*/ 2572157 w 2587019"/>
                <a:gd name="connsiteY30" fmla="*/ 3732084 h 3834166"/>
                <a:gd name="connsiteX31" fmla="*/ 2587019 w 2587019"/>
                <a:gd name="connsiteY31" fmla="*/ 2547285 h 3834166"/>
                <a:gd name="connsiteX32" fmla="*/ 2573867 w 2587019"/>
                <a:gd name="connsiteY32" fmla="*/ 2496221 h 3834166"/>
                <a:gd name="connsiteX33" fmla="*/ 2537436 w 2587019"/>
                <a:gd name="connsiteY33" fmla="*/ 2458093 h 383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87019" h="3834166">
                  <a:moveTo>
                    <a:pt x="2537436" y="2458093"/>
                  </a:moveTo>
                  <a:cubicBezTo>
                    <a:pt x="2506098" y="2438821"/>
                    <a:pt x="2513676" y="2443964"/>
                    <a:pt x="2082494" y="2427986"/>
                  </a:cubicBezTo>
                  <a:cubicBezTo>
                    <a:pt x="2053312" y="1678320"/>
                    <a:pt x="1791055" y="397264"/>
                    <a:pt x="1125489" y="27673"/>
                  </a:cubicBezTo>
                  <a:cubicBezTo>
                    <a:pt x="1089439" y="7992"/>
                    <a:pt x="1048713" y="-1507"/>
                    <a:pt x="1007672" y="194"/>
                  </a:cubicBezTo>
                  <a:cubicBezTo>
                    <a:pt x="966635" y="1896"/>
                    <a:pt x="926834" y="14734"/>
                    <a:pt x="892536" y="37333"/>
                  </a:cubicBezTo>
                  <a:cubicBezTo>
                    <a:pt x="846141" y="69697"/>
                    <a:pt x="802544" y="105896"/>
                    <a:pt x="762198" y="145541"/>
                  </a:cubicBezTo>
                  <a:cubicBezTo>
                    <a:pt x="356430" y="528504"/>
                    <a:pt x="152530" y="1128991"/>
                    <a:pt x="68857" y="1682883"/>
                  </a:cubicBezTo>
                  <a:cubicBezTo>
                    <a:pt x="1892" y="2126209"/>
                    <a:pt x="-14616" y="3015622"/>
                    <a:pt x="12332" y="3389530"/>
                  </a:cubicBezTo>
                  <a:cubicBezTo>
                    <a:pt x="13233" y="3402075"/>
                    <a:pt x="32752" y="3402075"/>
                    <a:pt x="31850" y="3389530"/>
                  </a:cubicBezTo>
                  <a:cubicBezTo>
                    <a:pt x="6008" y="3035996"/>
                    <a:pt x="25578" y="2286130"/>
                    <a:pt x="53980" y="1970256"/>
                  </a:cubicBezTo>
                  <a:cubicBezTo>
                    <a:pt x="115374" y="1286975"/>
                    <a:pt x="348300" y="457024"/>
                    <a:pt x="893614" y="60415"/>
                  </a:cubicBezTo>
                  <a:cubicBezTo>
                    <a:pt x="928014" y="35438"/>
                    <a:pt x="969172" y="21463"/>
                    <a:pt x="1011667" y="20330"/>
                  </a:cubicBezTo>
                  <a:cubicBezTo>
                    <a:pt x="1054162" y="19197"/>
                    <a:pt x="1096006" y="30959"/>
                    <a:pt x="1131687" y="54067"/>
                  </a:cubicBezTo>
                  <a:cubicBezTo>
                    <a:pt x="1790428" y="455193"/>
                    <a:pt x="2020445" y="1660005"/>
                    <a:pt x="2063050" y="2427331"/>
                  </a:cubicBezTo>
                  <a:lnTo>
                    <a:pt x="1956068" y="2423368"/>
                  </a:lnTo>
                  <a:cubicBezTo>
                    <a:pt x="1943524" y="2422917"/>
                    <a:pt x="1943524" y="2442435"/>
                    <a:pt x="1956068" y="2442886"/>
                  </a:cubicBezTo>
                  <a:cubicBezTo>
                    <a:pt x="2515280" y="2463385"/>
                    <a:pt x="2502010" y="2459598"/>
                    <a:pt x="2526723" y="2474401"/>
                  </a:cubicBezTo>
                  <a:cubicBezTo>
                    <a:pt x="2539275" y="2482018"/>
                    <a:pt x="2549628" y="2492775"/>
                    <a:pt x="2556755" y="2505613"/>
                  </a:cubicBezTo>
                  <a:cubicBezTo>
                    <a:pt x="2563882" y="2518452"/>
                    <a:pt x="2567540" y="2532925"/>
                    <a:pt x="2567367" y="2547610"/>
                  </a:cubicBezTo>
                  <a:cubicBezTo>
                    <a:pt x="2567367" y="2553683"/>
                    <a:pt x="2552541" y="3730398"/>
                    <a:pt x="2552513" y="3731810"/>
                  </a:cubicBezTo>
                  <a:cubicBezTo>
                    <a:pt x="2552372" y="3743923"/>
                    <a:pt x="2549628" y="3755840"/>
                    <a:pt x="2544461" y="3766739"/>
                  </a:cubicBezTo>
                  <a:cubicBezTo>
                    <a:pt x="2539294" y="3777676"/>
                    <a:pt x="2531827" y="3787359"/>
                    <a:pt x="2522575" y="3795160"/>
                  </a:cubicBezTo>
                  <a:cubicBezTo>
                    <a:pt x="2513319" y="3802922"/>
                    <a:pt x="2502496" y="3808645"/>
                    <a:pt x="2490841" y="3811860"/>
                  </a:cubicBezTo>
                  <a:cubicBezTo>
                    <a:pt x="2479186" y="3815075"/>
                    <a:pt x="2466975" y="3815741"/>
                    <a:pt x="2455042" y="3813781"/>
                  </a:cubicBezTo>
                  <a:lnTo>
                    <a:pt x="2048220" y="3777245"/>
                  </a:lnTo>
                  <a:cubicBezTo>
                    <a:pt x="2035676" y="3776108"/>
                    <a:pt x="2035676" y="3795630"/>
                    <a:pt x="2048220" y="3796767"/>
                  </a:cubicBezTo>
                  <a:lnTo>
                    <a:pt x="2457174" y="3833500"/>
                  </a:lnTo>
                  <a:cubicBezTo>
                    <a:pt x="2471530" y="3835146"/>
                    <a:pt x="2486070" y="3833735"/>
                    <a:pt x="2499854" y="3829383"/>
                  </a:cubicBezTo>
                  <a:cubicBezTo>
                    <a:pt x="2513637" y="3825071"/>
                    <a:pt x="2526354" y="3817897"/>
                    <a:pt x="2537189" y="3808332"/>
                  </a:cubicBezTo>
                  <a:cubicBezTo>
                    <a:pt x="2548025" y="3798767"/>
                    <a:pt x="2556735" y="3787045"/>
                    <a:pt x="2562757" y="3773913"/>
                  </a:cubicBezTo>
                  <a:cubicBezTo>
                    <a:pt x="2568782" y="3760780"/>
                    <a:pt x="2571985" y="3746510"/>
                    <a:pt x="2572157" y="3732084"/>
                  </a:cubicBezTo>
                  <a:cubicBezTo>
                    <a:pt x="2572157" y="3729575"/>
                    <a:pt x="2587019" y="2549817"/>
                    <a:pt x="2587019" y="2547285"/>
                  </a:cubicBezTo>
                  <a:cubicBezTo>
                    <a:pt x="2587097" y="2529417"/>
                    <a:pt x="2582550" y="2511835"/>
                    <a:pt x="2573867" y="2496221"/>
                  </a:cubicBezTo>
                  <a:cubicBezTo>
                    <a:pt x="2565179" y="2480606"/>
                    <a:pt x="2552639" y="2467478"/>
                    <a:pt x="2537436" y="2458093"/>
                  </a:cubicBezTo>
                  <a:close/>
                </a:path>
              </a:pathLst>
            </a:custGeom>
            <a:solidFill>
              <a:schemeClr val="tx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9400012" y="4102506"/>
              <a:ext cx="866719" cy="1658051"/>
            </a:xfrm>
            <a:custGeom>
              <a:avLst/>
              <a:gdLst>
                <a:gd name="connsiteX0" fmla="*/ 761749 w 866719"/>
                <a:gd name="connsiteY0" fmla="*/ 55262 h 1658051"/>
                <a:gd name="connsiteX1" fmla="*/ 721912 w 866719"/>
                <a:gd name="connsiteY1" fmla="*/ 16601 h 1658051"/>
                <a:gd name="connsiteX2" fmla="*/ 668919 w 866719"/>
                <a:gd name="connsiteY2" fmla="*/ 66 h 1658051"/>
                <a:gd name="connsiteX3" fmla="*/ 624660 w 866719"/>
                <a:gd name="connsiteY3" fmla="*/ 5284 h 1658051"/>
                <a:gd name="connsiteX4" fmla="*/ 108978 w 866719"/>
                <a:gd name="connsiteY4" fmla="*/ 146513 h 1658051"/>
                <a:gd name="connsiteX5" fmla="*/ 33460 w 866719"/>
                <a:gd name="connsiteY5" fmla="*/ 233431 h 1658051"/>
                <a:gd name="connsiteX6" fmla="*/ 793 w 866719"/>
                <a:gd name="connsiteY6" fmla="*/ 343839 h 1658051"/>
                <a:gd name="connsiteX7" fmla="*/ 166 w 866719"/>
                <a:gd name="connsiteY7" fmla="*/ 1648291 h 1658051"/>
                <a:gd name="connsiteX8" fmla="*/ 3024 w 866719"/>
                <a:gd name="connsiteY8" fmla="*/ 1655190 h 1658051"/>
                <a:gd name="connsiteX9" fmla="*/ 9927 w 866719"/>
                <a:gd name="connsiteY9" fmla="*/ 1658052 h 1658051"/>
                <a:gd name="connsiteX10" fmla="*/ 16827 w 866719"/>
                <a:gd name="connsiteY10" fmla="*/ 1655190 h 1658051"/>
                <a:gd name="connsiteX11" fmla="*/ 19684 w 866719"/>
                <a:gd name="connsiteY11" fmla="*/ 1648291 h 1658051"/>
                <a:gd name="connsiteX12" fmla="*/ 19684 w 866719"/>
                <a:gd name="connsiteY12" fmla="*/ 370508 h 1658051"/>
                <a:gd name="connsiteX13" fmla="*/ 48682 w 866719"/>
                <a:gd name="connsiteY13" fmla="*/ 245705 h 1658051"/>
                <a:gd name="connsiteX14" fmla="*/ 136024 w 866719"/>
                <a:gd name="connsiteY14" fmla="*/ 151958 h 1658051"/>
                <a:gd name="connsiteX15" fmla="*/ 625538 w 866719"/>
                <a:gd name="connsiteY15" fmla="*/ 25104 h 1658051"/>
                <a:gd name="connsiteX16" fmla="*/ 654469 w 866719"/>
                <a:gd name="connsiteY16" fmla="*/ 19612 h 1658051"/>
                <a:gd name="connsiteX17" fmla="*/ 706780 w 866719"/>
                <a:gd name="connsiteY17" fmla="*/ 30522 h 1658051"/>
                <a:gd name="connsiteX18" fmla="*/ 745943 w 866719"/>
                <a:gd name="connsiteY18" fmla="*/ 66878 h 1658051"/>
                <a:gd name="connsiteX19" fmla="*/ 776050 w 866719"/>
                <a:gd name="connsiteY19" fmla="*/ 428390 h 1658051"/>
                <a:gd name="connsiteX20" fmla="*/ 780942 w 866719"/>
                <a:gd name="connsiteY20" fmla="*/ 430589 h 1658051"/>
                <a:gd name="connsiteX21" fmla="*/ 786250 w 866719"/>
                <a:gd name="connsiteY21" fmla="*/ 429797 h 1658051"/>
                <a:gd name="connsiteX22" fmla="*/ 790288 w 866719"/>
                <a:gd name="connsiteY22" fmla="*/ 426269 h 1658051"/>
                <a:gd name="connsiteX23" fmla="*/ 791781 w 866719"/>
                <a:gd name="connsiteY23" fmla="*/ 421114 h 1658051"/>
                <a:gd name="connsiteX24" fmla="*/ 761749 w 866719"/>
                <a:gd name="connsiteY24" fmla="*/ 55262 h 1658051"/>
                <a:gd name="connsiteX25" fmla="*/ 843642 w 866719"/>
                <a:gd name="connsiteY25" fmla="*/ 35167 h 1658051"/>
                <a:gd name="connsiteX26" fmla="*/ 824147 w 866719"/>
                <a:gd name="connsiteY26" fmla="*/ 35167 h 1658051"/>
                <a:gd name="connsiteX27" fmla="*/ 847178 w 866719"/>
                <a:gd name="connsiteY27" fmla="*/ 409648 h 1658051"/>
                <a:gd name="connsiteX28" fmla="*/ 866696 w 866719"/>
                <a:gd name="connsiteY28" fmla="*/ 409648 h 1658051"/>
                <a:gd name="connsiteX29" fmla="*/ 843642 w 866719"/>
                <a:gd name="connsiteY29" fmla="*/ 35167 h 1658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66719" h="1658051">
                  <a:moveTo>
                    <a:pt x="761749" y="55262"/>
                  </a:moveTo>
                  <a:cubicBezTo>
                    <a:pt x="751682" y="39433"/>
                    <a:pt x="738040" y="26190"/>
                    <a:pt x="721912" y="16601"/>
                  </a:cubicBezTo>
                  <a:cubicBezTo>
                    <a:pt x="705788" y="7013"/>
                    <a:pt x="687634" y="1348"/>
                    <a:pt x="668919" y="66"/>
                  </a:cubicBezTo>
                  <a:cubicBezTo>
                    <a:pt x="653991" y="-373"/>
                    <a:pt x="639078" y="1383"/>
                    <a:pt x="624660" y="5284"/>
                  </a:cubicBezTo>
                  <a:cubicBezTo>
                    <a:pt x="196414" y="103434"/>
                    <a:pt x="170145" y="100752"/>
                    <a:pt x="108978" y="146513"/>
                  </a:cubicBezTo>
                  <a:cubicBezTo>
                    <a:pt x="77876" y="169747"/>
                    <a:pt x="52124" y="199388"/>
                    <a:pt x="33460" y="233431"/>
                  </a:cubicBezTo>
                  <a:cubicBezTo>
                    <a:pt x="14796" y="267470"/>
                    <a:pt x="3659" y="305123"/>
                    <a:pt x="793" y="343839"/>
                  </a:cubicBezTo>
                  <a:cubicBezTo>
                    <a:pt x="-485" y="362205"/>
                    <a:pt x="166" y="1648291"/>
                    <a:pt x="166" y="1648291"/>
                  </a:cubicBezTo>
                  <a:cubicBezTo>
                    <a:pt x="166" y="1650878"/>
                    <a:pt x="1193" y="1653387"/>
                    <a:pt x="3024" y="1655190"/>
                  </a:cubicBezTo>
                  <a:cubicBezTo>
                    <a:pt x="4854" y="1657033"/>
                    <a:pt x="7336" y="1658052"/>
                    <a:pt x="9927" y="1658052"/>
                  </a:cubicBezTo>
                  <a:cubicBezTo>
                    <a:pt x="12514" y="1658052"/>
                    <a:pt x="14996" y="1657033"/>
                    <a:pt x="16827" y="1655190"/>
                  </a:cubicBezTo>
                  <a:cubicBezTo>
                    <a:pt x="18657" y="1653387"/>
                    <a:pt x="19684" y="1650878"/>
                    <a:pt x="19684" y="1648291"/>
                  </a:cubicBezTo>
                  <a:lnTo>
                    <a:pt x="19684" y="370508"/>
                  </a:lnTo>
                  <a:cubicBezTo>
                    <a:pt x="18269" y="327088"/>
                    <a:pt x="28269" y="284052"/>
                    <a:pt x="48682" y="245705"/>
                  </a:cubicBezTo>
                  <a:cubicBezTo>
                    <a:pt x="69098" y="207354"/>
                    <a:pt x="99213" y="175032"/>
                    <a:pt x="136024" y="151958"/>
                  </a:cubicBezTo>
                  <a:cubicBezTo>
                    <a:pt x="185751" y="120471"/>
                    <a:pt x="178676" y="127621"/>
                    <a:pt x="625538" y="25104"/>
                  </a:cubicBezTo>
                  <a:cubicBezTo>
                    <a:pt x="635025" y="22529"/>
                    <a:pt x="644696" y="20690"/>
                    <a:pt x="654469" y="19612"/>
                  </a:cubicBezTo>
                  <a:cubicBezTo>
                    <a:pt x="672573" y="18420"/>
                    <a:pt x="690660" y="22195"/>
                    <a:pt x="706780" y="30522"/>
                  </a:cubicBezTo>
                  <a:cubicBezTo>
                    <a:pt x="722900" y="38852"/>
                    <a:pt x="736440" y="51425"/>
                    <a:pt x="745943" y="66878"/>
                  </a:cubicBezTo>
                  <a:cubicBezTo>
                    <a:pt x="773717" y="112768"/>
                    <a:pt x="763129" y="418958"/>
                    <a:pt x="776050" y="428390"/>
                  </a:cubicBezTo>
                  <a:cubicBezTo>
                    <a:pt x="777438" y="429578"/>
                    <a:pt x="779135" y="430338"/>
                    <a:pt x="780942" y="430589"/>
                  </a:cubicBezTo>
                  <a:cubicBezTo>
                    <a:pt x="782749" y="430840"/>
                    <a:pt x="784592" y="430566"/>
                    <a:pt x="786250" y="429797"/>
                  </a:cubicBezTo>
                  <a:cubicBezTo>
                    <a:pt x="787904" y="429033"/>
                    <a:pt x="789308" y="427806"/>
                    <a:pt x="790288" y="426269"/>
                  </a:cubicBezTo>
                  <a:cubicBezTo>
                    <a:pt x="791268" y="424729"/>
                    <a:pt x="791786" y="422941"/>
                    <a:pt x="791781" y="421114"/>
                  </a:cubicBezTo>
                  <a:cubicBezTo>
                    <a:pt x="778884" y="95182"/>
                    <a:pt x="783600" y="89787"/>
                    <a:pt x="761749" y="55262"/>
                  </a:cubicBezTo>
                  <a:close/>
                  <a:moveTo>
                    <a:pt x="843642" y="35167"/>
                  </a:moveTo>
                  <a:cubicBezTo>
                    <a:pt x="842862" y="22623"/>
                    <a:pt x="823367" y="22623"/>
                    <a:pt x="824147" y="35167"/>
                  </a:cubicBezTo>
                  <a:lnTo>
                    <a:pt x="847178" y="409648"/>
                  </a:lnTo>
                  <a:cubicBezTo>
                    <a:pt x="847931" y="422192"/>
                    <a:pt x="867476" y="422192"/>
                    <a:pt x="866696" y="409648"/>
                  </a:cubicBezTo>
                  <a:cubicBezTo>
                    <a:pt x="865191" y="385311"/>
                    <a:pt x="845696" y="67983"/>
                    <a:pt x="843642" y="35167"/>
                  </a:cubicBezTo>
                  <a:close/>
                </a:path>
              </a:pathLst>
            </a:custGeom>
            <a:solidFill>
              <a:schemeClr val="tx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0592434" y="5162015"/>
              <a:ext cx="436053" cy="429790"/>
            </a:xfrm>
            <a:custGeom>
              <a:avLst/>
              <a:gdLst>
                <a:gd name="connsiteX0" fmla="*/ 427903 w 436053"/>
                <a:gd name="connsiteY0" fmla="*/ 190804 h 429790"/>
                <a:gd name="connsiteX1" fmla="*/ 307102 w 436053"/>
                <a:gd name="connsiteY1" fmla="*/ 34020 h 429790"/>
                <a:gd name="connsiteX2" fmla="*/ 288097 w 436053"/>
                <a:gd name="connsiteY2" fmla="*/ 25105 h 429790"/>
                <a:gd name="connsiteX3" fmla="*/ 267987 w 436053"/>
                <a:gd name="connsiteY3" fmla="*/ 31134 h 429790"/>
                <a:gd name="connsiteX4" fmla="*/ 208423 w 436053"/>
                <a:gd name="connsiteY4" fmla="*/ 77075 h 429790"/>
                <a:gd name="connsiteX5" fmla="*/ 89528 w 436053"/>
                <a:gd name="connsiteY5" fmla="*/ 0 h 429790"/>
                <a:gd name="connsiteX6" fmla="*/ 113614 w 436053"/>
                <a:gd name="connsiteY6" fmla="*/ 29354 h 429790"/>
                <a:gd name="connsiteX7" fmla="*/ 192845 w 436053"/>
                <a:gd name="connsiteY7" fmla="*/ 89090 h 429790"/>
                <a:gd name="connsiteX8" fmla="*/ 75905 w 436053"/>
                <a:gd name="connsiteY8" fmla="*/ 179278 h 429790"/>
                <a:gd name="connsiteX9" fmla="*/ 12328 w 436053"/>
                <a:gd name="connsiteY9" fmla="*/ 53464 h 429790"/>
                <a:gd name="connsiteX10" fmla="*/ 563 w 436053"/>
                <a:gd name="connsiteY10" fmla="*/ 46313 h 429790"/>
                <a:gd name="connsiteX11" fmla="*/ 912 w 436053"/>
                <a:gd name="connsiteY11" fmla="*/ 88965 h 429790"/>
                <a:gd name="connsiteX12" fmla="*/ 60271 w 436053"/>
                <a:gd name="connsiteY12" fmla="*/ 191274 h 429790"/>
                <a:gd name="connsiteX13" fmla="*/ 11449 w 436053"/>
                <a:gd name="connsiteY13" fmla="*/ 228908 h 429790"/>
                <a:gd name="connsiteX14" fmla="*/ 532 w 436053"/>
                <a:gd name="connsiteY14" fmla="*/ 246588 h 429790"/>
                <a:gd name="connsiteX15" fmla="*/ 4076 w 436053"/>
                <a:gd name="connsiteY15" fmla="*/ 267091 h 429790"/>
                <a:gd name="connsiteX16" fmla="*/ 121415 w 436053"/>
                <a:gd name="connsiteY16" fmla="*/ 415392 h 429790"/>
                <a:gd name="connsiteX17" fmla="*/ 129169 w 436053"/>
                <a:gd name="connsiteY17" fmla="*/ 423977 h 429790"/>
                <a:gd name="connsiteX18" fmla="*/ 139655 w 436053"/>
                <a:gd name="connsiteY18" fmla="*/ 428955 h 429790"/>
                <a:gd name="connsiteX19" fmla="*/ 151240 w 436053"/>
                <a:gd name="connsiteY19" fmla="*/ 429426 h 429790"/>
                <a:gd name="connsiteX20" fmla="*/ 162110 w 436053"/>
                <a:gd name="connsiteY20" fmla="*/ 425427 h 429790"/>
                <a:gd name="connsiteX21" fmla="*/ 422180 w 436053"/>
                <a:gd name="connsiteY21" fmla="*/ 236082 h 429790"/>
                <a:gd name="connsiteX22" fmla="*/ 431392 w 436053"/>
                <a:gd name="connsiteY22" fmla="*/ 226987 h 429790"/>
                <a:gd name="connsiteX23" fmla="*/ 435822 w 436053"/>
                <a:gd name="connsiteY23" fmla="*/ 214795 h 429790"/>
                <a:gd name="connsiteX24" fmla="*/ 434568 w 436053"/>
                <a:gd name="connsiteY24" fmla="*/ 201898 h 429790"/>
                <a:gd name="connsiteX25" fmla="*/ 427903 w 436053"/>
                <a:gd name="connsiteY25" fmla="*/ 190804 h 42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436053" h="429790">
                  <a:moveTo>
                    <a:pt x="427903" y="190804"/>
                  </a:moveTo>
                  <a:lnTo>
                    <a:pt x="307102" y="34020"/>
                  </a:lnTo>
                  <a:cubicBezTo>
                    <a:pt x="302081" y="28813"/>
                    <a:pt x="295311" y="25638"/>
                    <a:pt x="288097" y="25105"/>
                  </a:cubicBezTo>
                  <a:cubicBezTo>
                    <a:pt x="280880" y="24572"/>
                    <a:pt x="273718" y="26720"/>
                    <a:pt x="267987" y="31134"/>
                  </a:cubicBezTo>
                  <a:lnTo>
                    <a:pt x="208423" y="77075"/>
                  </a:lnTo>
                  <a:cubicBezTo>
                    <a:pt x="176070" y="41597"/>
                    <a:pt x="135120" y="15054"/>
                    <a:pt x="89528" y="0"/>
                  </a:cubicBezTo>
                  <a:cubicBezTo>
                    <a:pt x="101069" y="7727"/>
                    <a:pt x="113339" y="18464"/>
                    <a:pt x="113614" y="29354"/>
                  </a:cubicBezTo>
                  <a:cubicBezTo>
                    <a:pt x="142976" y="45016"/>
                    <a:pt x="169708" y="65173"/>
                    <a:pt x="192845" y="89090"/>
                  </a:cubicBezTo>
                  <a:lnTo>
                    <a:pt x="75905" y="179278"/>
                  </a:lnTo>
                  <a:cubicBezTo>
                    <a:pt x="56587" y="151837"/>
                    <a:pt x="12555" y="87009"/>
                    <a:pt x="12328" y="53464"/>
                  </a:cubicBezTo>
                  <a:cubicBezTo>
                    <a:pt x="5303" y="49375"/>
                    <a:pt x="563" y="46313"/>
                    <a:pt x="563" y="46313"/>
                  </a:cubicBezTo>
                  <a:cubicBezTo>
                    <a:pt x="563" y="46313"/>
                    <a:pt x="14711" y="81438"/>
                    <a:pt x="912" y="88965"/>
                  </a:cubicBezTo>
                  <a:cubicBezTo>
                    <a:pt x="16577" y="125301"/>
                    <a:pt x="36503" y="159638"/>
                    <a:pt x="60271" y="191274"/>
                  </a:cubicBezTo>
                  <a:lnTo>
                    <a:pt x="11449" y="228908"/>
                  </a:lnTo>
                  <a:cubicBezTo>
                    <a:pt x="5773" y="233259"/>
                    <a:pt x="1892" y="239571"/>
                    <a:pt x="532" y="246588"/>
                  </a:cubicBezTo>
                  <a:cubicBezTo>
                    <a:pt x="-825" y="253644"/>
                    <a:pt x="434" y="260897"/>
                    <a:pt x="4076" y="267091"/>
                  </a:cubicBezTo>
                  <a:lnTo>
                    <a:pt x="121415" y="415392"/>
                  </a:lnTo>
                  <a:cubicBezTo>
                    <a:pt x="123402" y="418724"/>
                    <a:pt x="126037" y="421664"/>
                    <a:pt x="129169" y="423977"/>
                  </a:cubicBezTo>
                  <a:cubicBezTo>
                    <a:pt x="132301" y="426329"/>
                    <a:pt x="135869" y="428014"/>
                    <a:pt x="139655" y="428955"/>
                  </a:cubicBezTo>
                  <a:cubicBezTo>
                    <a:pt x="143446" y="429857"/>
                    <a:pt x="147382" y="430053"/>
                    <a:pt x="151240" y="429426"/>
                  </a:cubicBezTo>
                  <a:cubicBezTo>
                    <a:pt x="155093" y="428838"/>
                    <a:pt x="158790" y="427466"/>
                    <a:pt x="162110" y="425427"/>
                  </a:cubicBezTo>
                  <a:lnTo>
                    <a:pt x="422180" y="236082"/>
                  </a:lnTo>
                  <a:cubicBezTo>
                    <a:pt x="425865" y="233769"/>
                    <a:pt x="429040" y="230672"/>
                    <a:pt x="431392" y="226987"/>
                  </a:cubicBezTo>
                  <a:cubicBezTo>
                    <a:pt x="433744" y="223302"/>
                    <a:pt x="435273" y="219147"/>
                    <a:pt x="435822" y="214795"/>
                  </a:cubicBezTo>
                  <a:cubicBezTo>
                    <a:pt x="436371" y="210483"/>
                    <a:pt x="435939" y="206053"/>
                    <a:pt x="434568" y="201898"/>
                  </a:cubicBezTo>
                  <a:cubicBezTo>
                    <a:pt x="433195" y="197742"/>
                    <a:pt x="430922" y="193979"/>
                    <a:pt x="427903" y="19080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9789660" y="4741320"/>
              <a:ext cx="921695" cy="511795"/>
            </a:xfrm>
            <a:custGeom>
              <a:avLst/>
              <a:gdLst>
                <a:gd name="connsiteX0" fmla="*/ 920476 w 921695"/>
                <a:gd name="connsiteY0" fmla="*/ 417081 h 511795"/>
                <a:gd name="connsiteX1" fmla="*/ 810084 w 921695"/>
                <a:gd name="connsiteY1" fmla="*/ 369412 h 511795"/>
                <a:gd name="connsiteX2" fmla="*/ 746055 w 921695"/>
                <a:gd name="connsiteY2" fmla="*/ 464751 h 511795"/>
                <a:gd name="connsiteX3" fmla="*/ 803208 w 921695"/>
                <a:gd name="connsiteY3" fmla="*/ 467260 h 511795"/>
                <a:gd name="connsiteX4" fmla="*/ 878099 w 921695"/>
                <a:gd name="connsiteY4" fmla="*/ 491271 h 511795"/>
                <a:gd name="connsiteX5" fmla="*/ 866582 w 921695"/>
                <a:gd name="connsiteY5" fmla="*/ 448043 h 511795"/>
                <a:gd name="connsiteX6" fmla="*/ 909786 w 921695"/>
                <a:gd name="connsiteY6" fmla="*/ 463422 h 511795"/>
                <a:gd name="connsiteX7" fmla="*/ 873058 w 921695"/>
                <a:gd name="connsiteY7" fmla="*/ 409982 h 511795"/>
                <a:gd name="connsiteX8" fmla="*/ 920476 w 921695"/>
                <a:gd name="connsiteY8" fmla="*/ 417081 h 511795"/>
                <a:gd name="connsiteX9" fmla="*/ 123188 w 921695"/>
                <a:gd name="connsiteY9" fmla="*/ 58635 h 511795"/>
                <a:gd name="connsiteX10" fmla="*/ 112929 w 921695"/>
                <a:gd name="connsiteY10" fmla="*/ 129837 h 511795"/>
                <a:gd name="connsiteX11" fmla="*/ 118170 w 921695"/>
                <a:gd name="connsiteY11" fmla="*/ 137211 h 511795"/>
                <a:gd name="connsiteX12" fmla="*/ 119150 w 921695"/>
                <a:gd name="connsiteY12" fmla="*/ 137991 h 511795"/>
                <a:gd name="connsiteX13" fmla="*/ 161249 w 921695"/>
                <a:gd name="connsiteY13" fmla="*/ 45486 h 511795"/>
                <a:gd name="connsiteX14" fmla="*/ 123188 w 921695"/>
                <a:gd name="connsiteY14" fmla="*/ 58635 h 511795"/>
                <a:gd name="connsiteX15" fmla="*/ 108237 w 921695"/>
                <a:gd name="connsiteY15" fmla="*/ 74190 h 511795"/>
                <a:gd name="connsiteX16" fmla="*/ 77051 w 921695"/>
                <a:gd name="connsiteY16" fmla="*/ 93356 h 511795"/>
                <a:gd name="connsiteX17" fmla="*/ 63828 w 921695"/>
                <a:gd name="connsiteY17" fmla="*/ 79180 h 511795"/>
                <a:gd name="connsiteX18" fmla="*/ 118648 w 921695"/>
                <a:gd name="connsiteY18" fmla="*/ 56024 h 511795"/>
                <a:gd name="connsiteX19" fmla="*/ 65232 w 921695"/>
                <a:gd name="connsiteY19" fmla="*/ 45988 h 511795"/>
                <a:gd name="connsiteX20" fmla="*/ 0 w 921695"/>
                <a:gd name="connsiteY20" fmla="*/ 83120 h 511795"/>
                <a:gd name="connsiteX21" fmla="*/ 2234 w 921695"/>
                <a:gd name="connsiteY21" fmla="*/ 84198 h 511795"/>
                <a:gd name="connsiteX22" fmla="*/ 41146 w 921695"/>
                <a:gd name="connsiteY22" fmla="*/ 100632 h 511795"/>
                <a:gd name="connsiteX23" fmla="*/ 95064 w 921695"/>
                <a:gd name="connsiteY23" fmla="*/ 126125 h 511795"/>
                <a:gd name="connsiteX24" fmla="*/ 94971 w 921695"/>
                <a:gd name="connsiteY24" fmla="*/ 122891 h 511795"/>
                <a:gd name="connsiteX25" fmla="*/ 96143 w 921695"/>
                <a:gd name="connsiteY25" fmla="*/ 119876 h 511795"/>
                <a:gd name="connsiteX26" fmla="*/ 108237 w 921695"/>
                <a:gd name="connsiteY26" fmla="*/ 74190 h 511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21695" h="511795">
                  <a:moveTo>
                    <a:pt x="920476" y="417081"/>
                  </a:moveTo>
                  <a:cubicBezTo>
                    <a:pt x="927000" y="404964"/>
                    <a:pt x="909735" y="372097"/>
                    <a:pt x="810084" y="369412"/>
                  </a:cubicBezTo>
                  <a:cubicBezTo>
                    <a:pt x="801424" y="408088"/>
                    <a:pt x="778577" y="442108"/>
                    <a:pt x="746055" y="464751"/>
                  </a:cubicBezTo>
                  <a:cubicBezTo>
                    <a:pt x="792921" y="536910"/>
                    <a:pt x="823130" y="516560"/>
                    <a:pt x="803208" y="467260"/>
                  </a:cubicBezTo>
                  <a:cubicBezTo>
                    <a:pt x="859557" y="503666"/>
                    <a:pt x="875065" y="495861"/>
                    <a:pt x="878099" y="491271"/>
                  </a:cubicBezTo>
                  <a:cubicBezTo>
                    <a:pt x="889640" y="473987"/>
                    <a:pt x="866582" y="448043"/>
                    <a:pt x="866582" y="448043"/>
                  </a:cubicBezTo>
                  <a:cubicBezTo>
                    <a:pt x="866582" y="448043"/>
                    <a:pt x="900154" y="472027"/>
                    <a:pt x="909786" y="463422"/>
                  </a:cubicBezTo>
                  <a:cubicBezTo>
                    <a:pt x="930285" y="445158"/>
                    <a:pt x="897669" y="421950"/>
                    <a:pt x="873058" y="409982"/>
                  </a:cubicBezTo>
                  <a:cubicBezTo>
                    <a:pt x="878475" y="412267"/>
                    <a:pt x="914251" y="428622"/>
                    <a:pt x="920476" y="417081"/>
                  </a:cubicBezTo>
                  <a:close/>
                  <a:moveTo>
                    <a:pt x="123188" y="58635"/>
                  </a:moveTo>
                  <a:cubicBezTo>
                    <a:pt x="143087" y="73135"/>
                    <a:pt x="128206" y="109236"/>
                    <a:pt x="112929" y="129837"/>
                  </a:cubicBezTo>
                  <a:cubicBezTo>
                    <a:pt x="109593" y="134404"/>
                    <a:pt x="105978" y="131491"/>
                    <a:pt x="118170" y="137211"/>
                  </a:cubicBezTo>
                  <a:cubicBezTo>
                    <a:pt x="118523" y="137434"/>
                    <a:pt x="118852" y="137697"/>
                    <a:pt x="119150" y="137991"/>
                  </a:cubicBezTo>
                  <a:cubicBezTo>
                    <a:pt x="129613" y="123412"/>
                    <a:pt x="177836" y="54620"/>
                    <a:pt x="161249" y="45486"/>
                  </a:cubicBezTo>
                  <a:cubicBezTo>
                    <a:pt x="148732" y="38563"/>
                    <a:pt x="132396" y="50277"/>
                    <a:pt x="123188" y="58635"/>
                  </a:cubicBezTo>
                  <a:close/>
                  <a:moveTo>
                    <a:pt x="108237" y="74190"/>
                  </a:moveTo>
                  <a:cubicBezTo>
                    <a:pt x="96711" y="78526"/>
                    <a:pt x="86123" y="85033"/>
                    <a:pt x="77051" y="93356"/>
                  </a:cubicBezTo>
                  <a:cubicBezTo>
                    <a:pt x="67015" y="101384"/>
                    <a:pt x="54922" y="87236"/>
                    <a:pt x="63828" y="79180"/>
                  </a:cubicBezTo>
                  <a:cubicBezTo>
                    <a:pt x="77326" y="66887"/>
                    <a:pt x="101713" y="49352"/>
                    <a:pt x="118648" y="56024"/>
                  </a:cubicBezTo>
                  <a:cubicBezTo>
                    <a:pt x="137066" y="-14226"/>
                    <a:pt x="100106" y="-10764"/>
                    <a:pt x="65232" y="45988"/>
                  </a:cubicBezTo>
                  <a:cubicBezTo>
                    <a:pt x="75420" y="-4190"/>
                    <a:pt x="47669" y="-38837"/>
                    <a:pt x="0" y="83120"/>
                  </a:cubicBezTo>
                  <a:lnTo>
                    <a:pt x="2234" y="84198"/>
                  </a:lnTo>
                  <a:cubicBezTo>
                    <a:pt x="16069" y="87358"/>
                    <a:pt x="29237" y="92921"/>
                    <a:pt x="41146" y="100632"/>
                  </a:cubicBezTo>
                  <a:lnTo>
                    <a:pt x="95064" y="126125"/>
                  </a:lnTo>
                  <a:cubicBezTo>
                    <a:pt x="94818" y="125062"/>
                    <a:pt x="94786" y="123965"/>
                    <a:pt x="94971" y="122891"/>
                  </a:cubicBezTo>
                  <a:cubicBezTo>
                    <a:pt x="95155" y="121816"/>
                    <a:pt x="95555" y="120793"/>
                    <a:pt x="96143" y="119876"/>
                  </a:cubicBezTo>
                  <a:cubicBezTo>
                    <a:pt x="107986" y="103619"/>
                    <a:pt x="121134" y="72183"/>
                    <a:pt x="108237" y="74190"/>
                  </a:cubicBezTo>
                  <a:close/>
                </a:path>
              </a:pathLst>
            </a:custGeom>
            <a:solidFill>
              <a:srgbClr val="CC6666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9769623" y="5266888"/>
              <a:ext cx="824597" cy="552472"/>
            </a:xfrm>
            <a:custGeom>
              <a:avLst/>
              <a:gdLst>
                <a:gd name="connsiteX0" fmla="*/ 548090 w 824597"/>
                <a:gd name="connsiteY0" fmla="*/ 0 h 552472"/>
                <a:gd name="connsiteX1" fmla="*/ 542845 w 824597"/>
                <a:gd name="connsiteY1" fmla="*/ 0 h 552472"/>
                <a:gd name="connsiteX2" fmla="*/ 418026 w 824597"/>
                <a:gd name="connsiteY2" fmla="*/ 8707 h 552472"/>
                <a:gd name="connsiteX3" fmla="*/ 444597 w 824597"/>
                <a:gd name="connsiteY3" fmla="*/ 55118 h 552472"/>
                <a:gd name="connsiteX4" fmla="*/ 493623 w 824597"/>
                <a:gd name="connsiteY4" fmla="*/ 76444 h 552472"/>
                <a:gd name="connsiteX5" fmla="*/ 499515 w 824597"/>
                <a:gd name="connsiteY5" fmla="*/ 81030 h 552472"/>
                <a:gd name="connsiteX6" fmla="*/ 500433 w 824597"/>
                <a:gd name="connsiteY6" fmla="*/ 88440 h 552472"/>
                <a:gd name="connsiteX7" fmla="*/ 495842 w 824597"/>
                <a:gd name="connsiteY7" fmla="*/ 94359 h 552472"/>
                <a:gd name="connsiteX8" fmla="*/ 488429 w 824597"/>
                <a:gd name="connsiteY8" fmla="*/ 95261 h 552472"/>
                <a:gd name="connsiteX9" fmla="*/ 428963 w 824597"/>
                <a:gd name="connsiteY9" fmla="*/ 66957 h 552472"/>
                <a:gd name="connsiteX10" fmla="*/ 398108 w 824597"/>
                <a:gd name="connsiteY10" fmla="*/ 8781 h 552472"/>
                <a:gd name="connsiteX11" fmla="*/ 243307 w 824597"/>
                <a:gd name="connsiteY11" fmla="*/ 9710 h 552472"/>
                <a:gd name="connsiteX12" fmla="*/ 236623 w 824597"/>
                <a:gd name="connsiteY12" fmla="*/ 6849 h 552472"/>
                <a:gd name="connsiteX13" fmla="*/ 233620 w 824597"/>
                <a:gd name="connsiteY13" fmla="*/ 227 h 552472"/>
                <a:gd name="connsiteX14" fmla="*/ 10326 w 824597"/>
                <a:gd name="connsiteY14" fmla="*/ 140735 h 552472"/>
                <a:gd name="connsiteX15" fmla="*/ 181890 w 824597"/>
                <a:gd name="connsiteY15" fmla="*/ 476186 h 552472"/>
                <a:gd name="connsiteX16" fmla="*/ 330390 w 824597"/>
                <a:gd name="connsiteY16" fmla="*/ 450548 h 552472"/>
                <a:gd name="connsiteX17" fmla="*/ 220276 w 824597"/>
                <a:gd name="connsiteY17" fmla="*/ 171469 h 552472"/>
                <a:gd name="connsiteX18" fmla="*/ 358416 w 824597"/>
                <a:gd name="connsiteY18" fmla="*/ 126936 h 552472"/>
                <a:gd name="connsiteX19" fmla="*/ 297900 w 824597"/>
                <a:gd name="connsiteY19" fmla="*/ 65702 h 552472"/>
                <a:gd name="connsiteX20" fmla="*/ 311675 w 824597"/>
                <a:gd name="connsiteY20" fmla="*/ 51904 h 552472"/>
                <a:gd name="connsiteX21" fmla="*/ 690797 w 824597"/>
                <a:gd name="connsiteY21" fmla="*/ 551297 h 552472"/>
                <a:gd name="connsiteX22" fmla="*/ 824597 w 824597"/>
                <a:gd name="connsiteY22" fmla="*/ 524835 h 552472"/>
                <a:gd name="connsiteX23" fmla="*/ 548090 w 824597"/>
                <a:gd name="connsiteY23" fmla="*/ 0 h 55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824597" h="552472">
                  <a:moveTo>
                    <a:pt x="548090" y="0"/>
                  </a:moveTo>
                  <a:lnTo>
                    <a:pt x="542845" y="0"/>
                  </a:lnTo>
                  <a:cubicBezTo>
                    <a:pt x="525459" y="10840"/>
                    <a:pt x="512389" y="8256"/>
                    <a:pt x="418026" y="8707"/>
                  </a:cubicBezTo>
                  <a:cubicBezTo>
                    <a:pt x="421660" y="26618"/>
                    <a:pt x="430975" y="42887"/>
                    <a:pt x="444597" y="55118"/>
                  </a:cubicBezTo>
                  <a:cubicBezTo>
                    <a:pt x="458216" y="67310"/>
                    <a:pt x="475410" y="74797"/>
                    <a:pt x="493623" y="76444"/>
                  </a:cubicBezTo>
                  <a:cubicBezTo>
                    <a:pt x="496117" y="77149"/>
                    <a:pt x="498237" y="78796"/>
                    <a:pt x="499515" y="81030"/>
                  </a:cubicBezTo>
                  <a:cubicBezTo>
                    <a:pt x="500793" y="83304"/>
                    <a:pt x="501122" y="85970"/>
                    <a:pt x="500433" y="88440"/>
                  </a:cubicBezTo>
                  <a:cubicBezTo>
                    <a:pt x="499747" y="90948"/>
                    <a:pt x="498092" y="93065"/>
                    <a:pt x="495842" y="94359"/>
                  </a:cubicBezTo>
                  <a:cubicBezTo>
                    <a:pt x="493592" y="95614"/>
                    <a:pt x="490922" y="95966"/>
                    <a:pt x="488429" y="95261"/>
                  </a:cubicBezTo>
                  <a:cubicBezTo>
                    <a:pt x="466080" y="92477"/>
                    <a:pt x="445232" y="82520"/>
                    <a:pt x="428963" y="66957"/>
                  </a:cubicBezTo>
                  <a:cubicBezTo>
                    <a:pt x="412695" y="51394"/>
                    <a:pt x="401879" y="30970"/>
                    <a:pt x="398108" y="8781"/>
                  </a:cubicBezTo>
                  <a:lnTo>
                    <a:pt x="243307" y="9710"/>
                  </a:lnTo>
                  <a:cubicBezTo>
                    <a:pt x="240798" y="9624"/>
                    <a:pt x="238415" y="8605"/>
                    <a:pt x="236623" y="6849"/>
                  </a:cubicBezTo>
                  <a:cubicBezTo>
                    <a:pt x="234828" y="5092"/>
                    <a:pt x="233758" y="2732"/>
                    <a:pt x="233620" y="227"/>
                  </a:cubicBezTo>
                  <a:cubicBezTo>
                    <a:pt x="196665" y="2184"/>
                    <a:pt x="63014" y="17790"/>
                    <a:pt x="10326" y="140735"/>
                  </a:cubicBezTo>
                  <a:cubicBezTo>
                    <a:pt x="-51142" y="284135"/>
                    <a:pt x="181890" y="476186"/>
                    <a:pt x="181890" y="476186"/>
                  </a:cubicBezTo>
                  <a:cubicBezTo>
                    <a:pt x="181890" y="476186"/>
                    <a:pt x="297096" y="473677"/>
                    <a:pt x="330390" y="450548"/>
                  </a:cubicBezTo>
                  <a:cubicBezTo>
                    <a:pt x="330390" y="450548"/>
                    <a:pt x="174186" y="248266"/>
                    <a:pt x="220276" y="171469"/>
                  </a:cubicBezTo>
                  <a:cubicBezTo>
                    <a:pt x="256828" y="110549"/>
                    <a:pt x="305427" y="100514"/>
                    <a:pt x="358416" y="126936"/>
                  </a:cubicBezTo>
                  <a:cubicBezTo>
                    <a:pt x="338995" y="105767"/>
                    <a:pt x="319175" y="84872"/>
                    <a:pt x="297900" y="65702"/>
                  </a:cubicBezTo>
                  <a:cubicBezTo>
                    <a:pt x="288542" y="57235"/>
                    <a:pt x="302392" y="43514"/>
                    <a:pt x="311675" y="51904"/>
                  </a:cubicBezTo>
                  <a:cubicBezTo>
                    <a:pt x="477139" y="201106"/>
                    <a:pt x="692302" y="538634"/>
                    <a:pt x="690797" y="551297"/>
                  </a:cubicBezTo>
                  <a:cubicBezTo>
                    <a:pt x="717568" y="553414"/>
                    <a:pt x="793235" y="556197"/>
                    <a:pt x="824597" y="524835"/>
                  </a:cubicBezTo>
                  <a:lnTo>
                    <a:pt x="548090" y="0"/>
                  </a:lnTo>
                  <a:close/>
                </a:path>
              </a:pathLst>
            </a:custGeom>
            <a:solidFill>
              <a:schemeClr val="accent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7939975" y="2935593"/>
              <a:ext cx="2948388" cy="2994576"/>
            </a:xfrm>
            <a:custGeom>
              <a:avLst/>
              <a:gdLst>
                <a:gd name="connsiteX0" fmla="*/ 2053688 w 2948388"/>
                <a:gd name="connsiteY0" fmla="*/ 2209589 h 2994576"/>
                <a:gd name="connsiteX1" fmla="*/ 2063348 w 2948388"/>
                <a:gd name="connsiteY1" fmla="*/ 2331597 h 2994576"/>
                <a:gd name="connsiteX2" fmla="*/ 2066347 w 2948388"/>
                <a:gd name="connsiteY2" fmla="*/ 2338222 h 2994576"/>
                <a:gd name="connsiteX3" fmla="*/ 2073030 w 2948388"/>
                <a:gd name="connsiteY3" fmla="*/ 2341080 h 2994576"/>
                <a:gd name="connsiteX4" fmla="*/ 2227831 w 2948388"/>
                <a:gd name="connsiteY4" fmla="*/ 2340151 h 2994576"/>
                <a:gd name="connsiteX5" fmla="*/ 2258624 w 2948388"/>
                <a:gd name="connsiteY5" fmla="*/ 2398409 h 2994576"/>
                <a:gd name="connsiteX6" fmla="*/ 2318156 w 2948388"/>
                <a:gd name="connsiteY6" fmla="*/ 2426634 h 2994576"/>
                <a:gd name="connsiteX7" fmla="*/ 2325569 w 2948388"/>
                <a:gd name="connsiteY7" fmla="*/ 2425733 h 2994576"/>
                <a:gd name="connsiteX8" fmla="*/ 2330160 w 2948388"/>
                <a:gd name="connsiteY8" fmla="*/ 2419813 h 2994576"/>
                <a:gd name="connsiteX9" fmla="*/ 2329239 w 2948388"/>
                <a:gd name="connsiteY9" fmla="*/ 2412404 h 2994576"/>
                <a:gd name="connsiteX10" fmla="*/ 2323346 w 2948388"/>
                <a:gd name="connsiteY10" fmla="*/ 2407817 h 2994576"/>
                <a:gd name="connsiteX11" fmla="*/ 2274336 w 2948388"/>
                <a:gd name="connsiteY11" fmla="*/ 2386452 h 2994576"/>
                <a:gd name="connsiteX12" fmla="*/ 2247753 w 2948388"/>
                <a:gd name="connsiteY12" fmla="*/ 2340076 h 2994576"/>
                <a:gd name="connsiteX13" fmla="*/ 2341160 w 2948388"/>
                <a:gd name="connsiteY13" fmla="*/ 2339500 h 2994576"/>
                <a:gd name="connsiteX14" fmla="*/ 2369174 w 2948388"/>
                <a:gd name="connsiteY14" fmla="*/ 2333310 h 2994576"/>
                <a:gd name="connsiteX15" fmla="*/ 2389006 w 2948388"/>
                <a:gd name="connsiteY15" fmla="*/ 2312580 h 2994576"/>
                <a:gd name="connsiteX16" fmla="*/ 2347381 w 2948388"/>
                <a:gd name="connsiteY16" fmla="*/ 2120067 h 2994576"/>
                <a:gd name="connsiteX17" fmla="*/ 2579080 w 2948388"/>
                <a:gd name="connsiteY17" fmla="*/ 2270603 h 2994576"/>
                <a:gd name="connsiteX18" fmla="*/ 2587559 w 2948388"/>
                <a:gd name="connsiteY18" fmla="*/ 2273100 h 2994576"/>
                <a:gd name="connsiteX19" fmla="*/ 2595941 w 2948388"/>
                <a:gd name="connsiteY19" fmla="*/ 2270305 h 2994576"/>
                <a:gd name="connsiteX20" fmla="*/ 2660573 w 2948388"/>
                <a:gd name="connsiteY20" fmla="*/ 2172606 h 2994576"/>
                <a:gd name="connsiteX21" fmla="*/ 2660601 w 2948388"/>
                <a:gd name="connsiteY21" fmla="*/ 2167514 h 2994576"/>
                <a:gd name="connsiteX22" fmla="*/ 2658064 w 2948388"/>
                <a:gd name="connsiteY22" fmla="*/ 2163095 h 2994576"/>
                <a:gd name="connsiteX23" fmla="*/ 2230493 w 2948388"/>
                <a:gd name="connsiteY23" fmla="*/ 1883453 h 2994576"/>
                <a:gd name="connsiteX24" fmla="*/ 2236514 w 2948388"/>
                <a:gd name="connsiteY24" fmla="*/ 1906033 h 2994576"/>
                <a:gd name="connsiteX25" fmla="*/ 2640125 w 2948388"/>
                <a:gd name="connsiteY25" fmla="*/ 2173535 h 2994576"/>
                <a:gd name="connsiteX26" fmla="*/ 2587160 w 2948388"/>
                <a:gd name="connsiteY26" fmla="*/ 2252715 h 2994576"/>
                <a:gd name="connsiteX27" fmla="*/ 2223993 w 2948388"/>
                <a:gd name="connsiteY27" fmla="*/ 2007895 h 2994576"/>
                <a:gd name="connsiteX28" fmla="*/ 2214134 w 2948388"/>
                <a:gd name="connsiteY28" fmla="*/ 2024756 h 2994576"/>
                <a:gd name="connsiteX29" fmla="*/ 2322292 w 2948388"/>
                <a:gd name="connsiteY29" fmla="*/ 2102305 h 2994576"/>
                <a:gd name="connsiteX30" fmla="*/ 2372847 w 2948388"/>
                <a:gd name="connsiteY30" fmla="*/ 2287013 h 2994576"/>
                <a:gd name="connsiteX31" fmla="*/ 2370361 w 2948388"/>
                <a:gd name="connsiteY31" fmla="*/ 2306077 h 2994576"/>
                <a:gd name="connsiteX32" fmla="*/ 2355712 w 2948388"/>
                <a:gd name="connsiteY32" fmla="*/ 2318523 h 2994576"/>
                <a:gd name="connsiteX33" fmla="*/ 2081812 w 2948388"/>
                <a:gd name="connsiteY33" fmla="*/ 2321487 h 2994576"/>
                <a:gd name="connsiteX34" fmla="*/ 2130387 w 2948388"/>
                <a:gd name="connsiteY34" fmla="*/ 1943314 h 2994576"/>
                <a:gd name="connsiteX35" fmla="*/ 2137059 w 2948388"/>
                <a:gd name="connsiteY35" fmla="*/ 1900991 h 2994576"/>
                <a:gd name="connsiteX36" fmla="*/ 2132041 w 2948388"/>
                <a:gd name="connsiteY36" fmla="*/ 1906009 h 2994576"/>
                <a:gd name="connsiteX37" fmla="*/ 2077700 w 2948388"/>
                <a:gd name="connsiteY37" fmla="*/ 2010804 h 2994576"/>
                <a:gd name="connsiteX38" fmla="*/ 2031183 w 2948388"/>
                <a:gd name="connsiteY38" fmla="*/ 2035293 h 2994576"/>
                <a:gd name="connsiteX39" fmla="*/ 1972274 w 2948388"/>
                <a:gd name="connsiteY39" fmla="*/ 1953828 h 2994576"/>
                <a:gd name="connsiteX40" fmla="*/ 1971807 w 2948388"/>
                <a:gd name="connsiteY40" fmla="*/ 1947606 h 2994576"/>
                <a:gd name="connsiteX41" fmla="*/ 1967809 w 2948388"/>
                <a:gd name="connsiteY41" fmla="*/ 1942812 h 2994576"/>
                <a:gd name="connsiteX42" fmla="*/ 1962564 w 2948388"/>
                <a:gd name="connsiteY42" fmla="*/ 1935438 h 2994576"/>
                <a:gd name="connsiteX43" fmla="*/ 1913463 w 2948388"/>
                <a:gd name="connsiteY43" fmla="*/ 1884781 h 2994576"/>
                <a:gd name="connsiteX44" fmla="*/ 1910790 w 2948388"/>
                <a:gd name="connsiteY44" fmla="*/ 1891426 h 2994576"/>
                <a:gd name="connsiteX45" fmla="*/ 1913396 w 2948388"/>
                <a:gd name="connsiteY45" fmla="*/ 1898098 h 2994576"/>
                <a:gd name="connsiteX46" fmla="*/ 1919873 w 2948388"/>
                <a:gd name="connsiteY46" fmla="*/ 1901164 h 2994576"/>
                <a:gd name="connsiteX47" fmla="*/ 1926686 w 2948388"/>
                <a:gd name="connsiteY47" fmla="*/ 1898957 h 2994576"/>
                <a:gd name="connsiteX48" fmla="*/ 1953081 w 2948388"/>
                <a:gd name="connsiteY48" fmla="*/ 1881194 h 2994576"/>
                <a:gd name="connsiteX49" fmla="*/ 1961360 w 2948388"/>
                <a:gd name="connsiteY49" fmla="*/ 1895444 h 2994576"/>
                <a:gd name="connsiteX50" fmla="*/ 1947538 w 2948388"/>
                <a:gd name="connsiteY50" fmla="*/ 1922893 h 2994576"/>
                <a:gd name="connsiteX51" fmla="*/ 1944625 w 2948388"/>
                <a:gd name="connsiteY51" fmla="*/ 1931851 h 2994576"/>
                <a:gd name="connsiteX52" fmla="*/ 1843339 w 2948388"/>
                <a:gd name="connsiteY52" fmla="*/ 1891708 h 2994576"/>
                <a:gd name="connsiteX53" fmla="*/ 1816869 w 2948388"/>
                <a:gd name="connsiteY53" fmla="*/ 1941887 h 2994576"/>
                <a:gd name="connsiteX54" fmla="*/ 2053688 w 2948388"/>
                <a:gd name="connsiteY54" fmla="*/ 2209589 h 2994576"/>
                <a:gd name="connsiteX55" fmla="*/ 1862258 w 2948388"/>
                <a:gd name="connsiteY55" fmla="*/ 2113874 h 2994576"/>
                <a:gd name="connsiteX56" fmla="*/ 1828007 w 2948388"/>
                <a:gd name="connsiteY56" fmla="*/ 2012917 h 2994576"/>
                <a:gd name="connsiteX57" fmla="*/ 1852222 w 2948388"/>
                <a:gd name="connsiteY57" fmla="*/ 1909094 h 2994576"/>
                <a:gd name="connsiteX58" fmla="*/ 1854731 w 2948388"/>
                <a:gd name="connsiteY58" fmla="*/ 1910200 h 2994576"/>
                <a:gd name="connsiteX59" fmla="*/ 1878115 w 2948388"/>
                <a:gd name="connsiteY59" fmla="*/ 1921988 h 2994576"/>
                <a:gd name="connsiteX60" fmla="*/ 1951677 w 2948388"/>
                <a:gd name="connsiteY60" fmla="*/ 1956764 h 2994576"/>
                <a:gd name="connsiteX61" fmla="*/ 1976088 w 2948388"/>
                <a:gd name="connsiteY61" fmla="*/ 2050347 h 2994576"/>
                <a:gd name="connsiteX62" fmla="*/ 2023973 w 2948388"/>
                <a:gd name="connsiteY62" fmla="*/ 2057701 h 2994576"/>
                <a:gd name="connsiteX63" fmla="*/ 2069193 w 2948388"/>
                <a:gd name="connsiteY63" fmla="*/ 2040311 h 2994576"/>
                <a:gd name="connsiteX64" fmla="*/ 2053210 w 2948388"/>
                <a:gd name="connsiteY64" fmla="*/ 2189415 h 2994576"/>
                <a:gd name="connsiteX65" fmla="*/ 1862258 w 2948388"/>
                <a:gd name="connsiteY65" fmla="*/ 2113874 h 2994576"/>
                <a:gd name="connsiteX66" fmla="*/ 1661442 w 2948388"/>
                <a:gd name="connsiteY66" fmla="*/ 716353 h 2994576"/>
                <a:gd name="connsiteX67" fmla="*/ 1654593 w 2948388"/>
                <a:gd name="connsiteY67" fmla="*/ 19449 h 2994576"/>
                <a:gd name="connsiteX68" fmla="*/ 1649427 w 2948388"/>
                <a:gd name="connsiteY68" fmla="*/ 632 h 2994576"/>
                <a:gd name="connsiteX69" fmla="*/ 1656275 w 2948388"/>
                <a:gd name="connsiteY69" fmla="*/ 735170 h 2994576"/>
                <a:gd name="connsiteX70" fmla="*/ 1661442 w 2948388"/>
                <a:gd name="connsiteY70" fmla="*/ 716353 h 2994576"/>
                <a:gd name="connsiteX71" fmla="*/ 888494 w 2948388"/>
                <a:gd name="connsiteY71" fmla="*/ 2255275 h 2994576"/>
                <a:gd name="connsiteX72" fmla="*/ 719945 w 2948388"/>
                <a:gd name="connsiteY72" fmla="*/ 2203266 h 2994576"/>
                <a:gd name="connsiteX73" fmla="*/ 234845 w 2948388"/>
                <a:gd name="connsiteY73" fmla="*/ 2214579 h 2994576"/>
                <a:gd name="connsiteX74" fmla="*/ 229145 w 2948388"/>
                <a:gd name="connsiteY74" fmla="*/ 2216861 h 2994576"/>
                <a:gd name="connsiteX75" fmla="*/ 225437 w 2948388"/>
                <a:gd name="connsiteY75" fmla="*/ 2221757 h 2994576"/>
                <a:gd name="connsiteX76" fmla="*/ 763 w 2948388"/>
                <a:gd name="connsiteY76" fmla="*/ 2861266 h 2994576"/>
                <a:gd name="connsiteX77" fmla="*/ 166552 w 2948388"/>
                <a:gd name="connsiteY77" fmla="*/ 2993298 h 2994576"/>
                <a:gd name="connsiteX78" fmla="*/ 369951 w 2948388"/>
                <a:gd name="connsiteY78" fmla="*/ 2959702 h 2994576"/>
                <a:gd name="connsiteX79" fmla="*/ 374271 w 2948388"/>
                <a:gd name="connsiteY79" fmla="*/ 2957193 h 2994576"/>
                <a:gd name="connsiteX80" fmla="*/ 376776 w 2948388"/>
                <a:gd name="connsiteY80" fmla="*/ 2952881 h 2994576"/>
                <a:gd name="connsiteX81" fmla="*/ 541988 w 2948388"/>
                <a:gd name="connsiteY81" fmla="*/ 2424478 h 2994576"/>
                <a:gd name="connsiteX82" fmla="*/ 891658 w 2948388"/>
                <a:gd name="connsiteY82" fmla="*/ 2435768 h 2994576"/>
                <a:gd name="connsiteX83" fmla="*/ 898530 w 2948388"/>
                <a:gd name="connsiteY83" fmla="*/ 2432867 h 2994576"/>
                <a:gd name="connsiteX84" fmla="*/ 901415 w 2948388"/>
                <a:gd name="connsiteY84" fmla="*/ 2426007 h 2994576"/>
                <a:gd name="connsiteX85" fmla="*/ 888494 w 2948388"/>
                <a:gd name="connsiteY85" fmla="*/ 2255275 h 2994576"/>
                <a:gd name="connsiteX86" fmla="*/ 717460 w 2948388"/>
                <a:gd name="connsiteY86" fmla="*/ 2222659 h 2994576"/>
                <a:gd name="connsiteX87" fmla="*/ 831592 w 2948388"/>
                <a:gd name="connsiteY87" fmla="*/ 2258085 h 2994576"/>
                <a:gd name="connsiteX88" fmla="*/ 382946 w 2948388"/>
                <a:gd name="connsiteY88" fmla="*/ 2282046 h 2994576"/>
                <a:gd name="connsiteX89" fmla="*/ 276995 w 2948388"/>
                <a:gd name="connsiteY89" fmla="*/ 2233145 h 2994576"/>
                <a:gd name="connsiteX90" fmla="*/ 717460 w 2948388"/>
                <a:gd name="connsiteY90" fmla="*/ 2222659 h 2994576"/>
                <a:gd name="connsiteX91" fmla="*/ 165901 w 2948388"/>
                <a:gd name="connsiteY91" fmla="*/ 2968561 h 2994576"/>
                <a:gd name="connsiteX92" fmla="*/ 21689 w 2948388"/>
                <a:gd name="connsiteY92" fmla="*/ 2860442 h 2994576"/>
                <a:gd name="connsiteX93" fmla="*/ 240667 w 2948388"/>
                <a:gd name="connsiteY93" fmla="*/ 2237736 h 2994576"/>
                <a:gd name="connsiteX94" fmla="*/ 376149 w 2948388"/>
                <a:gd name="connsiteY94" fmla="*/ 2300459 h 2994576"/>
                <a:gd name="connsiteX95" fmla="*/ 165901 w 2948388"/>
                <a:gd name="connsiteY95" fmla="*/ 2968561 h 2994576"/>
                <a:gd name="connsiteX96" fmla="*/ 359339 w 2948388"/>
                <a:gd name="connsiteY96" fmla="*/ 2941865 h 2994576"/>
                <a:gd name="connsiteX97" fmla="*/ 185694 w 2948388"/>
                <a:gd name="connsiteY97" fmla="*/ 2972482 h 2994576"/>
                <a:gd name="connsiteX98" fmla="*/ 395691 w 2948388"/>
                <a:gd name="connsiteY98" fmla="*/ 2305277 h 2994576"/>
                <a:gd name="connsiteX99" fmla="*/ 523348 w 2948388"/>
                <a:gd name="connsiteY99" fmla="*/ 2417618 h 2994576"/>
                <a:gd name="connsiteX100" fmla="*/ 359339 w 2948388"/>
                <a:gd name="connsiteY100" fmla="*/ 2941826 h 2994576"/>
                <a:gd name="connsiteX101" fmla="*/ 359339 w 2948388"/>
                <a:gd name="connsiteY101" fmla="*/ 2941865 h 2994576"/>
                <a:gd name="connsiteX102" fmla="*/ 538249 w 2948388"/>
                <a:gd name="connsiteY102" fmla="*/ 2404956 h 2994576"/>
                <a:gd name="connsiteX103" fmla="*/ 420455 w 2948388"/>
                <a:gd name="connsiteY103" fmla="*/ 2301188 h 2994576"/>
                <a:gd name="connsiteX104" fmla="*/ 876502 w 2948388"/>
                <a:gd name="connsiteY104" fmla="*/ 2275021 h 2994576"/>
                <a:gd name="connsiteX105" fmla="*/ 881520 w 2948388"/>
                <a:gd name="connsiteY105" fmla="*/ 2415932 h 2994576"/>
                <a:gd name="connsiteX106" fmla="*/ 538249 w 2948388"/>
                <a:gd name="connsiteY106" fmla="*/ 2404956 h 2994576"/>
                <a:gd name="connsiteX107" fmla="*/ 2520501 w 2948388"/>
                <a:gd name="connsiteY107" fmla="*/ 2882748 h 2994576"/>
                <a:gd name="connsiteX108" fmla="*/ 2141375 w 2948388"/>
                <a:gd name="connsiteY108" fmla="*/ 2383316 h 2994576"/>
                <a:gd name="connsiteX109" fmla="*/ 2127600 w 2948388"/>
                <a:gd name="connsiteY109" fmla="*/ 2397115 h 2994576"/>
                <a:gd name="connsiteX110" fmla="*/ 2502484 w 2948388"/>
                <a:gd name="connsiteY110" fmla="*/ 2886786 h 2994576"/>
                <a:gd name="connsiteX111" fmla="*/ 2507023 w 2948388"/>
                <a:gd name="connsiteY111" fmla="*/ 2890549 h 2994576"/>
                <a:gd name="connsiteX112" fmla="*/ 2512900 w 2948388"/>
                <a:gd name="connsiteY112" fmla="*/ 2891020 h 2994576"/>
                <a:gd name="connsiteX113" fmla="*/ 2518004 w 2948388"/>
                <a:gd name="connsiteY113" fmla="*/ 2888080 h 2994576"/>
                <a:gd name="connsiteX114" fmla="*/ 2520501 w 2948388"/>
                <a:gd name="connsiteY114" fmla="*/ 2882748 h 2994576"/>
                <a:gd name="connsiteX115" fmla="*/ 2635433 w 2948388"/>
                <a:gd name="connsiteY115" fmla="*/ 2895058 h 2994576"/>
                <a:gd name="connsiteX116" fmla="*/ 2510916 w 2948388"/>
                <a:gd name="connsiteY116" fmla="*/ 2910111 h 2994576"/>
                <a:gd name="connsiteX117" fmla="*/ 2403358 w 2948388"/>
                <a:gd name="connsiteY117" fmla="*/ 2912620 h 2994576"/>
                <a:gd name="connsiteX118" fmla="*/ 2641505 w 2948388"/>
                <a:gd name="connsiteY118" fmla="*/ 2961270 h 2994576"/>
                <a:gd name="connsiteX119" fmla="*/ 2635433 w 2948388"/>
                <a:gd name="connsiteY119" fmla="*/ 2895058 h 2994576"/>
                <a:gd name="connsiteX120" fmla="*/ 2136106 w 2948388"/>
                <a:gd name="connsiteY120" fmla="*/ 2810499 h 2994576"/>
                <a:gd name="connsiteX121" fmla="*/ 2011589 w 2948388"/>
                <a:gd name="connsiteY121" fmla="*/ 2825553 h 2994576"/>
                <a:gd name="connsiteX122" fmla="*/ 1904031 w 2948388"/>
                <a:gd name="connsiteY122" fmla="*/ 2828062 h 2994576"/>
                <a:gd name="connsiteX123" fmla="*/ 2142179 w 2948388"/>
                <a:gd name="connsiteY123" fmla="*/ 2876672 h 2994576"/>
                <a:gd name="connsiteX124" fmla="*/ 2136106 w 2948388"/>
                <a:gd name="connsiteY124" fmla="*/ 2810499 h 2994576"/>
                <a:gd name="connsiteX125" fmla="*/ 2177002 w 2948388"/>
                <a:gd name="connsiteY125" fmla="*/ 1654564 h 2994576"/>
                <a:gd name="connsiteX126" fmla="*/ 2193510 w 2948388"/>
                <a:gd name="connsiteY126" fmla="*/ 1751209 h 2994576"/>
                <a:gd name="connsiteX127" fmla="*/ 2238294 w 2948388"/>
                <a:gd name="connsiteY127" fmla="*/ 1772409 h 2994576"/>
                <a:gd name="connsiteX128" fmla="*/ 2224718 w 2948388"/>
                <a:gd name="connsiteY128" fmla="*/ 1792457 h 2994576"/>
                <a:gd name="connsiteX129" fmla="*/ 2202946 w 2948388"/>
                <a:gd name="connsiteY129" fmla="*/ 1803042 h 2994576"/>
                <a:gd name="connsiteX130" fmla="*/ 2208564 w 2948388"/>
                <a:gd name="connsiteY130" fmla="*/ 1818369 h 2994576"/>
                <a:gd name="connsiteX131" fmla="*/ 2352125 w 2948388"/>
                <a:gd name="connsiteY131" fmla="*/ 1742377 h 2994576"/>
                <a:gd name="connsiteX132" fmla="*/ 2295799 w 2948388"/>
                <a:gd name="connsiteY132" fmla="*/ 1720600 h 2994576"/>
                <a:gd name="connsiteX133" fmla="*/ 2293290 w 2948388"/>
                <a:gd name="connsiteY133" fmla="*/ 1650197 h 2994576"/>
                <a:gd name="connsiteX134" fmla="*/ 2338126 w 2948388"/>
                <a:gd name="connsiteY134" fmla="*/ 1597686 h 2994576"/>
                <a:gd name="connsiteX135" fmla="*/ 2176774 w 2948388"/>
                <a:gd name="connsiteY135" fmla="*/ 1600195 h 2994576"/>
                <a:gd name="connsiteX136" fmla="*/ 2145817 w 2948388"/>
                <a:gd name="connsiteY136" fmla="*/ 1618652 h 2994576"/>
                <a:gd name="connsiteX137" fmla="*/ 2126173 w 2948388"/>
                <a:gd name="connsiteY137" fmla="*/ 1648868 h 2994576"/>
                <a:gd name="connsiteX138" fmla="*/ 2152211 w 2948388"/>
                <a:gd name="connsiteY138" fmla="*/ 1646159 h 2994576"/>
                <a:gd name="connsiteX139" fmla="*/ 2177002 w 2948388"/>
                <a:gd name="connsiteY139" fmla="*/ 1654564 h 2994576"/>
                <a:gd name="connsiteX140" fmla="*/ 2119422 w 2948388"/>
                <a:gd name="connsiteY140" fmla="*/ 1702183 h 2994576"/>
                <a:gd name="connsiteX141" fmla="*/ 2132492 w 2948388"/>
                <a:gd name="connsiteY141" fmla="*/ 1719745 h 2994576"/>
                <a:gd name="connsiteX142" fmla="*/ 2139886 w 2948388"/>
                <a:gd name="connsiteY142" fmla="*/ 1720745 h 2994576"/>
                <a:gd name="connsiteX143" fmla="*/ 2145840 w 2948388"/>
                <a:gd name="connsiteY143" fmla="*/ 1716256 h 2994576"/>
                <a:gd name="connsiteX144" fmla="*/ 2124589 w 2948388"/>
                <a:gd name="connsiteY144" fmla="*/ 1683291 h 2994576"/>
                <a:gd name="connsiteX145" fmla="*/ 2117156 w 2948388"/>
                <a:gd name="connsiteY145" fmla="*/ 1684232 h 2994576"/>
                <a:gd name="connsiteX146" fmla="*/ 2112562 w 2948388"/>
                <a:gd name="connsiteY146" fmla="*/ 1690152 h 2994576"/>
                <a:gd name="connsiteX147" fmla="*/ 2113499 w 2948388"/>
                <a:gd name="connsiteY147" fmla="*/ 1697588 h 2994576"/>
                <a:gd name="connsiteX148" fmla="*/ 2119422 w 2948388"/>
                <a:gd name="connsiteY148" fmla="*/ 1702183 h 2994576"/>
                <a:gd name="connsiteX149" fmla="*/ 2091749 w 2948388"/>
                <a:gd name="connsiteY149" fmla="*/ 1756227 h 2994576"/>
                <a:gd name="connsiteX150" fmla="*/ 2091749 w 2948388"/>
                <a:gd name="connsiteY150" fmla="*/ 1729256 h 2994576"/>
                <a:gd name="connsiteX151" fmla="*/ 2091749 w 2948388"/>
                <a:gd name="connsiteY151" fmla="*/ 1756227 h 2994576"/>
                <a:gd name="connsiteX152" fmla="*/ 2035875 w 2948388"/>
                <a:gd name="connsiteY152" fmla="*/ 1819326 h 2994576"/>
                <a:gd name="connsiteX153" fmla="*/ 2113652 w 2948388"/>
                <a:gd name="connsiteY153" fmla="*/ 1784777 h 2994576"/>
                <a:gd name="connsiteX154" fmla="*/ 2048420 w 2948388"/>
                <a:gd name="connsiteY154" fmla="*/ 1802340 h 2994576"/>
                <a:gd name="connsiteX155" fmla="*/ 2029152 w 2948388"/>
                <a:gd name="connsiteY155" fmla="*/ 1807358 h 2994576"/>
                <a:gd name="connsiteX156" fmla="*/ 2030148 w 2948388"/>
                <a:gd name="connsiteY156" fmla="*/ 1814669 h 2994576"/>
                <a:gd name="connsiteX157" fmla="*/ 2035875 w 2948388"/>
                <a:gd name="connsiteY157" fmla="*/ 1819326 h 2994576"/>
                <a:gd name="connsiteX158" fmla="*/ 2928851 w 2948388"/>
                <a:gd name="connsiteY158" fmla="*/ 2290976 h 2994576"/>
                <a:gd name="connsiteX159" fmla="*/ 2918365 w 2948388"/>
                <a:gd name="connsiteY159" fmla="*/ 2475950 h 2994576"/>
                <a:gd name="connsiteX160" fmla="*/ 2690555 w 2948388"/>
                <a:gd name="connsiteY160" fmla="*/ 2471677 h 2994576"/>
                <a:gd name="connsiteX161" fmla="*/ 2683973 w 2948388"/>
                <a:gd name="connsiteY161" fmla="*/ 2474735 h 2994576"/>
                <a:gd name="connsiteX162" fmla="*/ 2681288 w 2948388"/>
                <a:gd name="connsiteY162" fmla="*/ 2481438 h 2994576"/>
                <a:gd name="connsiteX163" fmla="*/ 2683973 w 2948388"/>
                <a:gd name="connsiteY163" fmla="*/ 2488181 h 2994576"/>
                <a:gd name="connsiteX164" fmla="*/ 2690555 w 2948388"/>
                <a:gd name="connsiteY164" fmla="*/ 2491200 h 2994576"/>
                <a:gd name="connsiteX165" fmla="*/ 2927546 w 2948388"/>
                <a:gd name="connsiteY165" fmla="*/ 2495629 h 2994576"/>
                <a:gd name="connsiteX166" fmla="*/ 2934371 w 2948388"/>
                <a:gd name="connsiteY166" fmla="*/ 2492689 h 2994576"/>
                <a:gd name="connsiteX167" fmla="*/ 2937307 w 2948388"/>
                <a:gd name="connsiteY167" fmla="*/ 2485868 h 2994576"/>
                <a:gd name="connsiteX168" fmla="*/ 2948370 w 2948388"/>
                <a:gd name="connsiteY168" fmla="*/ 2290976 h 2994576"/>
                <a:gd name="connsiteX169" fmla="*/ 2928851 w 2948388"/>
                <a:gd name="connsiteY169" fmla="*/ 2290976 h 299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</a:cxnLst>
              <a:rect l="l" t="t" r="r" b="b"/>
              <a:pathLst>
                <a:path w="2948388" h="2994576">
                  <a:moveTo>
                    <a:pt x="2053688" y="2209589"/>
                  </a:moveTo>
                  <a:cubicBezTo>
                    <a:pt x="2055844" y="2274268"/>
                    <a:pt x="2063951" y="2334129"/>
                    <a:pt x="2063348" y="2331597"/>
                  </a:cubicBezTo>
                  <a:cubicBezTo>
                    <a:pt x="2063485" y="2334102"/>
                    <a:pt x="2064555" y="2336466"/>
                    <a:pt x="2066347" y="2338222"/>
                  </a:cubicBezTo>
                  <a:cubicBezTo>
                    <a:pt x="2068138" y="2339975"/>
                    <a:pt x="2070526" y="2340998"/>
                    <a:pt x="2073030" y="2341080"/>
                  </a:cubicBezTo>
                  <a:lnTo>
                    <a:pt x="2227831" y="2340151"/>
                  </a:lnTo>
                  <a:cubicBezTo>
                    <a:pt x="2231547" y="2362382"/>
                    <a:pt x="2242347" y="2382806"/>
                    <a:pt x="2258624" y="2398409"/>
                  </a:cubicBezTo>
                  <a:cubicBezTo>
                    <a:pt x="2274905" y="2413972"/>
                    <a:pt x="2295784" y="2423890"/>
                    <a:pt x="2318156" y="2426634"/>
                  </a:cubicBezTo>
                  <a:cubicBezTo>
                    <a:pt x="2320650" y="2427340"/>
                    <a:pt x="2323315" y="2426987"/>
                    <a:pt x="2325569" y="2425733"/>
                  </a:cubicBezTo>
                  <a:cubicBezTo>
                    <a:pt x="2327820" y="2424439"/>
                    <a:pt x="2329470" y="2422322"/>
                    <a:pt x="2330160" y="2419813"/>
                  </a:cubicBezTo>
                  <a:cubicBezTo>
                    <a:pt x="2330850" y="2417343"/>
                    <a:pt x="2330516" y="2414677"/>
                    <a:pt x="2329239" y="2412404"/>
                  </a:cubicBezTo>
                  <a:cubicBezTo>
                    <a:pt x="2327961" y="2410169"/>
                    <a:pt x="2325844" y="2408523"/>
                    <a:pt x="2323346" y="2407817"/>
                  </a:cubicBezTo>
                  <a:cubicBezTo>
                    <a:pt x="2305141" y="2406171"/>
                    <a:pt x="2287955" y="2398644"/>
                    <a:pt x="2274336" y="2386452"/>
                  </a:cubicBezTo>
                  <a:cubicBezTo>
                    <a:pt x="2260722" y="2374260"/>
                    <a:pt x="2251399" y="2357992"/>
                    <a:pt x="2247753" y="2340076"/>
                  </a:cubicBezTo>
                  <a:lnTo>
                    <a:pt x="2341160" y="2339500"/>
                  </a:lnTo>
                  <a:cubicBezTo>
                    <a:pt x="2350905" y="2340257"/>
                    <a:pt x="2360655" y="2338104"/>
                    <a:pt x="2369174" y="2333310"/>
                  </a:cubicBezTo>
                  <a:cubicBezTo>
                    <a:pt x="2377692" y="2328519"/>
                    <a:pt x="2384596" y="2321303"/>
                    <a:pt x="2389006" y="2312580"/>
                  </a:cubicBezTo>
                  <a:cubicBezTo>
                    <a:pt x="2397811" y="2292960"/>
                    <a:pt x="2394474" y="2292258"/>
                    <a:pt x="2347381" y="2120067"/>
                  </a:cubicBezTo>
                  <a:cubicBezTo>
                    <a:pt x="2422049" y="2174091"/>
                    <a:pt x="2499379" y="2224333"/>
                    <a:pt x="2579080" y="2270603"/>
                  </a:cubicBezTo>
                  <a:cubicBezTo>
                    <a:pt x="2581585" y="2272285"/>
                    <a:pt x="2584545" y="2273155"/>
                    <a:pt x="2587559" y="2273100"/>
                  </a:cubicBezTo>
                  <a:cubicBezTo>
                    <a:pt x="2590574" y="2273045"/>
                    <a:pt x="2593499" y="2272069"/>
                    <a:pt x="2595941" y="2270305"/>
                  </a:cubicBezTo>
                  <a:cubicBezTo>
                    <a:pt x="2629133" y="2247152"/>
                    <a:pt x="2652247" y="2212212"/>
                    <a:pt x="2660573" y="2172606"/>
                  </a:cubicBezTo>
                  <a:cubicBezTo>
                    <a:pt x="2661032" y="2170940"/>
                    <a:pt x="2661044" y="2169183"/>
                    <a:pt x="2660601" y="2167514"/>
                  </a:cubicBezTo>
                  <a:cubicBezTo>
                    <a:pt x="2660162" y="2165843"/>
                    <a:pt x="2659283" y="2164318"/>
                    <a:pt x="2658064" y="2163095"/>
                  </a:cubicBezTo>
                  <a:cubicBezTo>
                    <a:pt x="2575721" y="2094880"/>
                    <a:pt x="2333759" y="1908718"/>
                    <a:pt x="2230493" y="1883453"/>
                  </a:cubicBezTo>
                  <a:cubicBezTo>
                    <a:pt x="2234935" y="1898357"/>
                    <a:pt x="2237067" y="1908542"/>
                    <a:pt x="2236514" y="1906033"/>
                  </a:cubicBezTo>
                  <a:cubicBezTo>
                    <a:pt x="2239827" y="1907738"/>
                    <a:pt x="2368307" y="1950241"/>
                    <a:pt x="2640125" y="2173535"/>
                  </a:cubicBezTo>
                  <a:cubicBezTo>
                    <a:pt x="2632375" y="2205355"/>
                    <a:pt x="2613613" y="2233408"/>
                    <a:pt x="2587160" y="2252715"/>
                  </a:cubicBezTo>
                  <a:cubicBezTo>
                    <a:pt x="2506423" y="2211192"/>
                    <a:pt x="2296125" y="2060884"/>
                    <a:pt x="2223993" y="2007895"/>
                  </a:cubicBezTo>
                  <a:cubicBezTo>
                    <a:pt x="2213832" y="2000368"/>
                    <a:pt x="2204098" y="2017405"/>
                    <a:pt x="2214134" y="2024756"/>
                  </a:cubicBezTo>
                  <a:cubicBezTo>
                    <a:pt x="2216643" y="2026587"/>
                    <a:pt x="2299112" y="2085922"/>
                    <a:pt x="2322292" y="2102305"/>
                  </a:cubicBezTo>
                  <a:cubicBezTo>
                    <a:pt x="2324550" y="2110510"/>
                    <a:pt x="2370965" y="2278761"/>
                    <a:pt x="2372847" y="2287013"/>
                  </a:cubicBezTo>
                  <a:cubicBezTo>
                    <a:pt x="2374415" y="2293458"/>
                    <a:pt x="2373529" y="2300251"/>
                    <a:pt x="2370361" y="2306077"/>
                  </a:cubicBezTo>
                  <a:cubicBezTo>
                    <a:pt x="2367194" y="2311902"/>
                    <a:pt x="2361972" y="2316339"/>
                    <a:pt x="2355712" y="2318523"/>
                  </a:cubicBezTo>
                  <a:cubicBezTo>
                    <a:pt x="2349639" y="2320609"/>
                    <a:pt x="2361682" y="2319680"/>
                    <a:pt x="2081812" y="2321487"/>
                  </a:cubicBezTo>
                  <a:cubicBezTo>
                    <a:pt x="2067589" y="2189741"/>
                    <a:pt x="2060862" y="2056294"/>
                    <a:pt x="2130387" y="1943314"/>
                  </a:cubicBezTo>
                  <a:cubicBezTo>
                    <a:pt x="2143206" y="1922592"/>
                    <a:pt x="2135879" y="1943565"/>
                    <a:pt x="2137059" y="1900991"/>
                  </a:cubicBezTo>
                  <a:cubicBezTo>
                    <a:pt x="2135205" y="1902469"/>
                    <a:pt x="2133523" y="1904151"/>
                    <a:pt x="2132041" y="1906009"/>
                  </a:cubicBezTo>
                  <a:cubicBezTo>
                    <a:pt x="2108254" y="1937692"/>
                    <a:pt x="2089891" y="1973107"/>
                    <a:pt x="2077700" y="2010804"/>
                  </a:cubicBezTo>
                  <a:cubicBezTo>
                    <a:pt x="2063677" y="2021521"/>
                    <a:pt x="2047953" y="2029801"/>
                    <a:pt x="2031183" y="2035293"/>
                  </a:cubicBezTo>
                  <a:cubicBezTo>
                    <a:pt x="1985093" y="2047838"/>
                    <a:pt x="1953582" y="2026763"/>
                    <a:pt x="1972274" y="1953828"/>
                  </a:cubicBezTo>
                  <a:cubicBezTo>
                    <a:pt x="1972772" y="1951754"/>
                    <a:pt x="1972611" y="1949578"/>
                    <a:pt x="1971807" y="1947606"/>
                  </a:cubicBezTo>
                  <a:cubicBezTo>
                    <a:pt x="1971007" y="1945631"/>
                    <a:pt x="1969608" y="1943953"/>
                    <a:pt x="1967809" y="1942812"/>
                  </a:cubicBezTo>
                  <a:cubicBezTo>
                    <a:pt x="1955566" y="1937069"/>
                    <a:pt x="1959102" y="1940307"/>
                    <a:pt x="1962564" y="1935438"/>
                  </a:cubicBezTo>
                  <a:cubicBezTo>
                    <a:pt x="2004263" y="1879062"/>
                    <a:pt x="1975359" y="1828535"/>
                    <a:pt x="1913463" y="1884781"/>
                  </a:cubicBezTo>
                  <a:cubicBezTo>
                    <a:pt x="1911758" y="1886577"/>
                    <a:pt x="1910801" y="1888952"/>
                    <a:pt x="1910790" y="1891426"/>
                  </a:cubicBezTo>
                  <a:cubicBezTo>
                    <a:pt x="1910778" y="1893904"/>
                    <a:pt x="1911711" y="1896287"/>
                    <a:pt x="1913396" y="1898098"/>
                  </a:cubicBezTo>
                  <a:cubicBezTo>
                    <a:pt x="1915086" y="1899909"/>
                    <a:pt x="1917403" y="1901007"/>
                    <a:pt x="1919873" y="1901164"/>
                  </a:cubicBezTo>
                  <a:cubicBezTo>
                    <a:pt x="1922342" y="1901324"/>
                    <a:pt x="1924781" y="1900537"/>
                    <a:pt x="1926686" y="1898957"/>
                  </a:cubicBezTo>
                  <a:cubicBezTo>
                    <a:pt x="1934765" y="1892034"/>
                    <a:pt x="1943625" y="1886071"/>
                    <a:pt x="1953081" y="1881194"/>
                  </a:cubicBezTo>
                  <a:cubicBezTo>
                    <a:pt x="1959831" y="1878885"/>
                    <a:pt x="1965476" y="1876627"/>
                    <a:pt x="1961360" y="1895444"/>
                  </a:cubicBezTo>
                  <a:cubicBezTo>
                    <a:pt x="1958302" y="1905296"/>
                    <a:pt x="1953629" y="1914571"/>
                    <a:pt x="1947538" y="1922893"/>
                  </a:cubicBezTo>
                  <a:cubicBezTo>
                    <a:pt x="1945028" y="1926304"/>
                    <a:pt x="1943951" y="1927911"/>
                    <a:pt x="1944625" y="1931851"/>
                  </a:cubicBezTo>
                  <a:cubicBezTo>
                    <a:pt x="1864167" y="1893814"/>
                    <a:pt x="1855683" y="1885260"/>
                    <a:pt x="1843339" y="1891708"/>
                  </a:cubicBezTo>
                  <a:cubicBezTo>
                    <a:pt x="1830998" y="1898157"/>
                    <a:pt x="1820759" y="1928989"/>
                    <a:pt x="1816869" y="1941887"/>
                  </a:cubicBezTo>
                  <a:cubicBezTo>
                    <a:pt x="1766142" y="2115152"/>
                    <a:pt x="1936722" y="2244863"/>
                    <a:pt x="2053688" y="2209589"/>
                  </a:cubicBezTo>
                  <a:close/>
                  <a:moveTo>
                    <a:pt x="1862258" y="2113874"/>
                  </a:moveTo>
                  <a:cubicBezTo>
                    <a:pt x="1841645" y="2084076"/>
                    <a:pt x="1829783" y="2049104"/>
                    <a:pt x="1828007" y="2012917"/>
                  </a:cubicBezTo>
                  <a:cubicBezTo>
                    <a:pt x="1826235" y="1976725"/>
                    <a:pt x="1834620" y="1940766"/>
                    <a:pt x="1852222" y="1909094"/>
                  </a:cubicBezTo>
                  <a:cubicBezTo>
                    <a:pt x="1851242" y="1909671"/>
                    <a:pt x="1852975" y="1909522"/>
                    <a:pt x="1854731" y="1910200"/>
                  </a:cubicBezTo>
                  <a:cubicBezTo>
                    <a:pt x="1862736" y="1913360"/>
                    <a:pt x="1870310" y="1918303"/>
                    <a:pt x="1878115" y="1921988"/>
                  </a:cubicBezTo>
                  <a:lnTo>
                    <a:pt x="1951677" y="1956764"/>
                  </a:lnTo>
                  <a:cubicBezTo>
                    <a:pt x="1944476" y="1989831"/>
                    <a:pt x="1943547" y="2031102"/>
                    <a:pt x="1976088" y="2050347"/>
                  </a:cubicBezTo>
                  <a:cubicBezTo>
                    <a:pt x="1991138" y="2056925"/>
                    <a:pt x="2007646" y="2059461"/>
                    <a:pt x="2023973" y="2057701"/>
                  </a:cubicBezTo>
                  <a:cubicBezTo>
                    <a:pt x="2040305" y="2055941"/>
                    <a:pt x="2055892" y="2049947"/>
                    <a:pt x="2069193" y="2040311"/>
                  </a:cubicBezTo>
                  <a:cubicBezTo>
                    <a:pt x="2057436" y="2089110"/>
                    <a:pt x="2052065" y="2139233"/>
                    <a:pt x="2053210" y="2189415"/>
                  </a:cubicBezTo>
                  <a:cubicBezTo>
                    <a:pt x="1986900" y="2211945"/>
                    <a:pt x="1902577" y="2170724"/>
                    <a:pt x="1862258" y="2113874"/>
                  </a:cubicBezTo>
                  <a:close/>
                  <a:moveTo>
                    <a:pt x="1661442" y="716353"/>
                  </a:moveTo>
                  <a:cubicBezTo>
                    <a:pt x="1344542" y="605384"/>
                    <a:pt x="1339449" y="137294"/>
                    <a:pt x="1654593" y="19449"/>
                  </a:cubicBezTo>
                  <a:cubicBezTo>
                    <a:pt x="1666209" y="15133"/>
                    <a:pt x="1660917" y="-3657"/>
                    <a:pt x="1649427" y="632"/>
                  </a:cubicBezTo>
                  <a:cubicBezTo>
                    <a:pt x="1313231" y="126254"/>
                    <a:pt x="1322612" y="618305"/>
                    <a:pt x="1656275" y="735170"/>
                  </a:cubicBezTo>
                  <a:cubicBezTo>
                    <a:pt x="1668267" y="739361"/>
                    <a:pt x="1672810" y="720316"/>
                    <a:pt x="1661442" y="716353"/>
                  </a:cubicBezTo>
                  <a:close/>
                  <a:moveTo>
                    <a:pt x="888494" y="2255275"/>
                  </a:moveTo>
                  <a:cubicBezTo>
                    <a:pt x="733168" y="2207053"/>
                    <a:pt x="723132" y="2203791"/>
                    <a:pt x="719945" y="2203266"/>
                  </a:cubicBezTo>
                  <a:cubicBezTo>
                    <a:pt x="716758" y="2202740"/>
                    <a:pt x="484808" y="2208683"/>
                    <a:pt x="234845" y="2214579"/>
                  </a:cubicBezTo>
                  <a:cubicBezTo>
                    <a:pt x="232771" y="2214807"/>
                    <a:pt x="230804" y="2215594"/>
                    <a:pt x="229145" y="2216861"/>
                  </a:cubicBezTo>
                  <a:cubicBezTo>
                    <a:pt x="227487" y="2218127"/>
                    <a:pt x="226205" y="2219817"/>
                    <a:pt x="225437" y="2221757"/>
                  </a:cubicBezTo>
                  <a:cubicBezTo>
                    <a:pt x="224559" y="2224266"/>
                    <a:pt x="3899" y="2852132"/>
                    <a:pt x="763" y="2861266"/>
                  </a:cubicBezTo>
                  <a:cubicBezTo>
                    <a:pt x="-2373" y="2870400"/>
                    <a:pt x="-3777" y="2865617"/>
                    <a:pt x="166552" y="2993298"/>
                  </a:cubicBezTo>
                  <a:cubicBezTo>
                    <a:pt x="170264" y="2996042"/>
                    <a:pt x="152529" y="2997884"/>
                    <a:pt x="369951" y="2959702"/>
                  </a:cubicBezTo>
                  <a:cubicBezTo>
                    <a:pt x="371586" y="2959271"/>
                    <a:pt x="373075" y="2958408"/>
                    <a:pt x="374271" y="2957193"/>
                  </a:cubicBezTo>
                  <a:cubicBezTo>
                    <a:pt x="375466" y="2956017"/>
                    <a:pt x="376333" y="2954527"/>
                    <a:pt x="376776" y="2952881"/>
                  </a:cubicBezTo>
                  <a:cubicBezTo>
                    <a:pt x="381794" y="2937161"/>
                    <a:pt x="540506" y="2429378"/>
                    <a:pt x="541988" y="2424478"/>
                  </a:cubicBezTo>
                  <a:lnTo>
                    <a:pt x="891658" y="2435768"/>
                  </a:lnTo>
                  <a:cubicBezTo>
                    <a:pt x="894237" y="2435729"/>
                    <a:pt x="896703" y="2434710"/>
                    <a:pt x="898530" y="2432867"/>
                  </a:cubicBezTo>
                  <a:cubicBezTo>
                    <a:pt x="900353" y="2431064"/>
                    <a:pt x="901391" y="2428594"/>
                    <a:pt x="901415" y="2426007"/>
                  </a:cubicBezTo>
                  <a:cubicBezTo>
                    <a:pt x="895268" y="2255000"/>
                    <a:pt x="898381" y="2258336"/>
                    <a:pt x="888494" y="2255275"/>
                  </a:cubicBezTo>
                  <a:close/>
                  <a:moveTo>
                    <a:pt x="717460" y="2222659"/>
                  </a:moveTo>
                  <a:lnTo>
                    <a:pt x="831592" y="2258085"/>
                  </a:lnTo>
                  <a:cubicBezTo>
                    <a:pt x="298925" y="2288467"/>
                    <a:pt x="425147" y="2282046"/>
                    <a:pt x="382946" y="2282046"/>
                  </a:cubicBezTo>
                  <a:lnTo>
                    <a:pt x="276995" y="2233145"/>
                  </a:lnTo>
                  <a:lnTo>
                    <a:pt x="717460" y="2222659"/>
                  </a:lnTo>
                  <a:close/>
                  <a:moveTo>
                    <a:pt x="165901" y="2968561"/>
                  </a:moveTo>
                  <a:lnTo>
                    <a:pt x="21689" y="2860442"/>
                  </a:lnTo>
                  <a:cubicBezTo>
                    <a:pt x="22614" y="2857777"/>
                    <a:pt x="223128" y="2286887"/>
                    <a:pt x="240667" y="2237736"/>
                  </a:cubicBezTo>
                  <a:cubicBezTo>
                    <a:pt x="432674" y="2326352"/>
                    <a:pt x="358837" y="2293512"/>
                    <a:pt x="376149" y="2300459"/>
                  </a:cubicBezTo>
                  <a:cubicBezTo>
                    <a:pt x="164823" y="2972599"/>
                    <a:pt x="179022" y="2930104"/>
                    <a:pt x="165901" y="2968561"/>
                  </a:cubicBezTo>
                  <a:close/>
                  <a:moveTo>
                    <a:pt x="359339" y="2941865"/>
                  </a:moveTo>
                  <a:lnTo>
                    <a:pt x="185694" y="2972482"/>
                  </a:lnTo>
                  <a:cubicBezTo>
                    <a:pt x="416515" y="2237387"/>
                    <a:pt x="388917" y="2324921"/>
                    <a:pt x="395691" y="2305277"/>
                  </a:cubicBezTo>
                  <a:lnTo>
                    <a:pt x="523348" y="2417618"/>
                  </a:lnTo>
                  <a:cubicBezTo>
                    <a:pt x="345136" y="2990279"/>
                    <a:pt x="366865" y="2916658"/>
                    <a:pt x="359339" y="2941826"/>
                  </a:cubicBezTo>
                  <a:lnTo>
                    <a:pt x="359339" y="2941865"/>
                  </a:lnTo>
                  <a:close/>
                  <a:moveTo>
                    <a:pt x="538249" y="2404956"/>
                  </a:moveTo>
                  <a:lnTo>
                    <a:pt x="420455" y="2301188"/>
                  </a:lnTo>
                  <a:cubicBezTo>
                    <a:pt x="422964" y="2301039"/>
                    <a:pt x="867521" y="2275671"/>
                    <a:pt x="876502" y="2275021"/>
                  </a:cubicBezTo>
                  <a:cubicBezTo>
                    <a:pt x="878058" y="2318601"/>
                    <a:pt x="881520" y="2412521"/>
                    <a:pt x="881520" y="2415932"/>
                  </a:cubicBezTo>
                  <a:lnTo>
                    <a:pt x="538249" y="2404956"/>
                  </a:lnTo>
                  <a:close/>
                  <a:moveTo>
                    <a:pt x="2520501" y="2882748"/>
                  </a:moveTo>
                  <a:cubicBezTo>
                    <a:pt x="2522053" y="2869616"/>
                    <a:pt x="2307239" y="2533067"/>
                    <a:pt x="2141375" y="2383316"/>
                  </a:cubicBezTo>
                  <a:cubicBezTo>
                    <a:pt x="2132092" y="2374927"/>
                    <a:pt x="2118219" y="2388687"/>
                    <a:pt x="2127600" y="2397115"/>
                  </a:cubicBezTo>
                  <a:cubicBezTo>
                    <a:pt x="2206882" y="2468619"/>
                    <a:pt x="2362188" y="2650751"/>
                    <a:pt x="2502484" y="2886786"/>
                  </a:cubicBezTo>
                  <a:cubicBezTo>
                    <a:pt x="2503577" y="2888472"/>
                    <a:pt x="2505161" y="2889765"/>
                    <a:pt x="2507023" y="2890549"/>
                  </a:cubicBezTo>
                  <a:cubicBezTo>
                    <a:pt x="2508885" y="2891294"/>
                    <a:pt x="2510935" y="2891490"/>
                    <a:pt x="2512900" y="2891020"/>
                  </a:cubicBezTo>
                  <a:cubicBezTo>
                    <a:pt x="2514864" y="2890589"/>
                    <a:pt x="2516647" y="2889570"/>
                    <a:pt x="2518004" y="2888080"/>
                  </a:cubicBezTo>
                  <a:cubicBezTo>
                    <a:pt x="2519364" y="2886590"/>
                    <a:pt x="2520234" y="2884709"/>
                    <a:pt x="2520501" y="2882748"/>
                  </a:cubicBezTo>
                  <a:close/>
                  <a:moveTo>
                    <a:pt x="2635433" y="2895058"/>
                  </a:moveTo>
                  <a:cubicBezTo>
                    <a:pt x="2594710" y="2905250"/>
                    <a:pt x="2552885" y="2910307"/>
                    <a:pt x="2510916" y="2910111"/>
                  </a:cubicBezTo>
                  <a:cubicBezTo>
                    <a:pt x="2510916" y="2910111"/>
                    <a:pt x="2413593" y="2899880"/>
                    <a:pt x="2403358" y="2912620"/>
                  </a:cubicBezTo>
                  <a:cubicBezTo>
                    <a:pt x="2393122" y="2925400"/>
                    <a:pt x="2413593" y="2986868"/>
                    <a:pt x="2641505" y="2961270"/>
                  </a:cubicBezTo>
                  <a:cubicBezTo>
                    <a:pt x="2708192" y="2953743"/>
                    <a:pt x="2680691" y="2883415"/>
                    <a:pt x="2635433" y="2895058"/>
                  </a:cubicBezTo>
                  <a:close/>
                  <a:moveTo>
                    <a:pt x="2136106" y="2810499"/>
                  </a:moveTo>
                  <a:cubicBezTo>
                    <a:pt x="2095387" y="2820692"/>
                    <a:pt x="2053559" y="2825749"/>
                    <a:pt x="2011589" y="2825553"/>
                  </a:cubicBezTo>
                  <a:cubicBezTo>
                    <a:pt x="2011589" y="2825553"/>
                    <a:pt x="1914267" y="2815360"/>
                    <a:pt x="1904031" y="2828062"/>
                  </a:cubicBezTo>
                  <a:cubicBezTo>
                    <a:pt x="1893796" y="2840763"/>
                    <a:pt x="1914267" y="2902310"/>
                    <a:pt x="2142179" y="2876672"/>
                  </a:cubicBezTo>
                  <a:cubicBezTo>
                    <a:pt x="2208865" y="2869224"/>
                    <a:pt x="2181318" y="2798895"/>
                    <a:pt x="2136106" y="2810499"/>
                  </a:cubicBezTo>
                  <a:close/>
                  <a:moveTo>
                    <a:pt x="2177002" y="1654564"/>
                  </a:moveTo>
                  <a:cubicBezTo>
                    <a:pt x="2219454" y="1680481"/>
                    <a:pt x="2193510" y="1751209"/>
                    <a:pt x="2193510" y="1751209"/>
                  </a:cubicBezTo>
                  <a:cubicBezTo>
                    <a:pt x="2245370" y="1722932"/>
                    <a:pt x="2250086" y="1744133"/>
                    <a:pt x="2238294" y="1772409"/>
                  </a:cubicBezTo>
                  <a:cubicBezTo>
                    <a:pt x="2235605" y="1780167"/>
                    <a:pt x="2230924" y="1787078"/>
                    <a:pt x="2224718" y="1792457"/>
                  </a:cubicBezTo>
                  <a:cubicBezTo>
                    <a:pt x="2218517" y="1797831"/>
                    <a:pt x="2211006" y="1801485"/>
                    <a:pt x="2202946" y="1803042"/>
                  </a:cubicBezTo>
                  <a:cubicBezTo>
                    <a:pt x="2202946" y="1803042"/>
                    <a:pt x="2205204" y="1809063"/>
                    <a:pt x="2208564" y="1818369"/>
                  </a:cubicBezTo>
                  <a:cubicBezTo>
                    <a:pt x="2338075" y="1830491"/>
                    <a:pt x="2349843" y="1760868"/>
                    <a:pt x="2352125" y="1742377"/>
                  </a:cubicBezTo>
                  <a:cubicBezTo>
                    <a:pt x="2354634" y="1721878"/>
                    <a:pt x="2295799" y="1720600"/>
                    <a:pt x="2295799" y="1720600"/>
                  </a:cubicBezTo>
                  <a:cubicBezTo>
                    <a:pt x="2376085" y="1676992"/>
                    <a:pt x="2363289" y="1626841"/>
                    <a:pt x="2293290" y="1650197"/>
                  </a:cubicBezTo>
                  <a:cubicBezTo>
                    <a:pt x="2293290" y="1650197"/>
                    <a:pt x="2354759" y="1619463"/>
                    <a:pt x="2338126" y="1597686"/>
                  </a:cubicBezTo>
                  <a:cubicBezTo>
                    <a:pt x="2321492" y="1575910"/>
                    <a:pt x="2226729" y="1582331"/>
                    <a:pt x="2176774" y="1600195"/>
                  </a:cubicBezTo>
                  <a:cubicBezTo>
                    <a:pt x="2165182" y="1603900"/>
                    <a:pt x="2154590" y="1610215"/>
                    <a:pt x="2145817" y="1618652"/>
                  </a:cubicBezTo>
                  <a:cubicBezTo>
                    <a:pt x="2137043" y="1627088"/>
                    <a:pt x="2130324" y="1637425"/>
                    <a:pt x="2126173" y="1648868"/>
                  </a:cubicBezTo>
                  <a:cubicBezTo>
                    <a:pt x="2134554" y="1646101"/>
                    <a:pt x="2143437" y="1645179"/>
                    <a:pt x="2152211" y="1646159"/>
                  </a:cubicBezTo>
                  <a:cubicBezTo>
                    <a:pt x="2160984" y="1647143"/>
                    <a:pt x="2169440" y="1650009"/>
                    <a:pt x="2177002" y="1654564"/>
                  </a:cubicBezTo>
                  <a:close/>
                  <a:moveTo>
                    <a:pt x="2119422" y="1702183"/>
                  </a:moveTo>
                  <a:cubicBezTo>
                    <a:pt x="2130712" y="1707828"/>
                    <a:pt x="2124765" y="1715331"/>
                    <a:pt x="2132492" y="1719745"/>
                  </a:cubicBezTo>
                  <a:cubicBezTo>
                    <a:pt x="2134731" y="1721039"/>
                    <a:pt x="2137384" y="1721396"/>
                    <a:pt x="2139886" y="1720745"/>
                  </a:cubicBezTo>
                  <a:cubicBezTo>
                    <a:pt x="2142383" y="1720090"/>
                    <a:pt x="2144523" y="1718479"/>
                    <a:pt x="2145840" y="1716256"/>
                  </a:cubicBezTo>
                  <a:cubicBezTo>
                    <a:pt x="2150733" y="1706899"/>
                    <a:pt x="2138917" y="1685949"/>
                    <a:pt x="2124589" y="1683291"/>
                  </a:cubicBezTo>
                  <a:cubicBezTo>
                    <a:pt x="2122084" y="1682605"/>
                    <a:pt x="2119411" y="1682943"/>
                    <a:pt x="2117156" y="1684232"/>
                  </a:cubicBezTo>
                  <a:cubicBezTo>
                    <a:pt x="2114898" y="1685518"/>
                    <a:pt x="2113248" y="1687647"/>
                    <a:pt x="2112562" y="1690152"/>
                  </a:cubicBezTo>
                  <a:cubicBezTo>
                    <a:pt x="2111876" y="1692657"/>
                    <a:pt x="2112213" y="1695334"/>
                    <a:pt x="2113499" y="1697588"/>
                  </a:cubicBezTo>
                  <a:cubicBezTo>
                    <a:pt x="2114788" y="1699846"/>
                    <a:pt x="2116917" y="1701497"/>
                    <a:pt x="2119422" y="1702183"/>
                  </a:cubicBezTo>
                  <a:close/>
                  <a:moveTo>
                    <a:pt x="2091749" y="1756227"/>
                  </a:moveTo>
                  <a:cubicBezTo>
                    <a:pt x="2106376" y="1756227"/>
                    <a:pt x="2106376" y="1729256"/>
                    <a:pt x="2091749" y="1729256"/>
                  </a:cubicBezTo>
                  <a:cubicBezTo>
                    <a:pt x="2077123" y="1729256"/>
                    <a:pt x="2077147" y="1756227"/>
                    <a:pt x="2091749" y="1756227"/>
                  </a:cubicBezTo>
                  <a:close/>
                  <a:moveTo>
                    <a:pt x="2035875" y="1819326"/>
                  </a:moveTo>
                  <a:cubicBezTo>
                    <a:pt x="2070322" y="1831620"/>
                    <a:pt x="2129783" y="1800960"/>
                    <a:pt x="2113652" y="1784777"/>
                  </a:cubicBezTo>
                  <a:cubicBezTo>
                    <a:pt x="2102612" y="1773687"/>
                    <a:pt x="2083972" y="1808812"/>
                    <a:pt x="2048420" y="1802340"/>
                  </a:cubicBezTo>
                  <a:cubicBezTo>
                    <a:pt x="2041920" y="1801136"/>
                    <a:pt x="2032010" y="1797048"/>
                    <a:pt x="2029152" y="1807358"/>
                  </a:cubicBezTo>
                  <a:cubicBezTo>
                    <a:pt x="2028544" y="1809831"/>
                    <a:pt x="2028897" y="1812446"/>
                    <a:pt x="2030148" y="1814669"/>
                  </a:cubicBezTo>
                  <a:cubicBezTo>
                    <a:pt x="2031394" y="1816892"/>
                    <a:pt x="2033445" y="1818558"/>
                    <a:pt x="2035875" y="1819326"/>
                  </a:cubicBezTo>
                  <a:close/>
                  <a:moveTo>
                    <a:pt x="2928851" y="2290976"/>
                  </a:moveTo>
                  <a:lnTo>
                    <a:pt x="2918365" y="2475950"/>
                  </a:lnTo>
                  <a:lnTo>
                    <a:pt x="2690555" y="2471677"/>
                  </a:lnTo>
                  <a:cubicBezTo>
                    <a:pt x="2688054" y="2471834"/>
                    <a:pt x="2685698" y="2472892"/>
                    <a:pt x="2683973" y="2474735"/>
                  </a:cubicBezTo>
                  <a:cubicBezTo>
                    <a:pt x="2682252" y="2476538"/>
                    <a:pt x="2681288" y="2478929"/>
                    <a:pt x="2681288" y="2481438"/>
                  </a:cubicBezTo>
                  <a:cubicBezTo>
                    <a:pt x="2681288" y="2483947"/>
                    <a:pt x="2682252" y="2486339"/>
                    <a:pt x="2683973" y="2488181"/>
                  </a:cubicBezTo>
                  <a:cubicBezTo>
                    <a:pt x="2685698" y="2489984"/>
                    <a:pt x="2688054" y="2491043"/>
                    <a:pt x="2690555" y="2491200"/>
                  </a:cubicBezTo>
                  <a:lnTo>
                    <a:pt x="2927546" y="2495629"/>
                  </a:lnTo>
                  <a:cubicBezTo>
                    <a:pt x="2930114" y="2495551"/>
                    <a:pt x="2932556" y="2494493"/>
                    <a:pt x="2934371" y="2492689"/>
                  </a:cubicBezTo>
                  <a:cubicBezTo>
                    <a:pt x="2936186" y="2490886"/>
                    <a:pt x="2937237" y="2488456"/>
                    <a:pt x="2937307" y="2485868"/>
                  </a:cubicBezTo>
                  <a:lnTo>
                    <a:pt x="2948370" y="2290976"/>
                  </a:lnTo>
                  <a:cubicBezTo>
                    <a:pt x="2949072" y="2278584"/>
                    <a:pt x="2929577" y="2278459"/>
                    <a:pt x="2928851" y="2290976"/>
                  </a:cubicBezTo>
                  <a:close/>
                </a:path>
              </a:pathLst>
            </a:custGeom>
            <a:solidFill>
              <a:schemeClr val="tx1"/>
            </a:solidFill>
            <a:ln w="3914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</p:grpSp>
      <p:sp>
        <p:nvSpPr>
          <p:cNvPr id="46" name="椭圆 45"/>
          <p:cNvSpPr/>
          <p:nvPr/>
        </p:nvSpPr>
        <p:spPr>
          <a:xfrm>
            <a:off x="208443" y="6243304"/>
            <a:ext cx="544097" cy="544097"/>
          </a:xfrm>
          <a:prstGeom prst="ellipse">
            <a:avLst/>
          </a:prstGeom>
          <a:solidFill>
            <a:schemeClr val="accent1">
              <a:lumMod val="40000"/>
              <a:lumOff val="60000"/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7" name="目录5"/>
          <p:cNvGrpSpPr/>
          <p:nvPr/>
        </p:nvGrpSpPr>
        <p:grpSpPr>
          <a:xfrm>
            <a:off x="1056854" y="4512524"/>
            <a:ext cx="7938934" cy="649792"/>
            <a:chOff x="6111" y="2596"/>
            <a:chExt cx="8992" cy="736"/>
          </a:xfrm>
        </p:grpSpPr>
        <p:sp>
          <p:nvSpPr>
            <p:cNvPr id="48" name="目录"/>
            <p:cNvSpPr txBox="1"/>
            <p:nvPr>
              <p:custDataLst>
                <p:tags r:id="rId4"/>
              </p:custDataLst>
            </p:nvPr>
          </p:nvSpPr>
          <p:spPr>
            <a:xfrm>
              <a:off x="6757" y="2596"/>
              <a:ext cx="8346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zh-CN" altLang="en-US" sz="2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消费信用形式</a:t>
              </a:r>
            </a:p>
          </p:txBody>
        </p:sp>
        <p:sp>
          <p:nvSpPr>
            <p:cNvPr id="49" name="序号"/>
            <p:cNvSpPr txBox="1"/>
            <p:nvPr/>
          </p:nvSpPr>
          <p:spPr>
            <a:xfrm>
              <a:off x="6111" y="2707"/>
              <a:ext cx="719" cy="62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目录5"/>
          <p:cNvGrpSpPr/>
          <p:nvPr/>
        </p:nvGrpSpPr>
        <p:grpSpPr>
          <a:xfrm>
            <a:off x="1046832" y="5281710"/>
            <a:ext cx="7998088" cy="640080"/>
            <a:chOff x="6111" y="2657"/>
            <a:chExt cx="9059" cy="725"/>
          </a:xfrm>
        </p:grpSpPr>
        <p:sp>
          <p:nvSpPr>
            <p:cNvPr id="51" name="目录"/>
            <p:cNvSpPr txBox="1"/>
            <p:nvPr>
              <p:custDataLst>
                <p:tags r:id="rId3"/>
              </p:custDataLst>
            </p:nvPr>
          </p:nvSpPr>
          <p:spPr>
            <a:xfrm>
              <a:off x="6824" y="2657"/>
              <a:ext cx="8346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消费信用作用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2" name="序号"/>
            <p:cNvSpPr txBox="1"/>
            <p:nvPr/>
          </p:nvSpPr>
          <p:spPr>
            <a:xfrm>
              <a:off x="6111" y="2707"/>
              <a:ext cx="719" cy="62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07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目录5"/>
          <p:cNvGrpSpPr/>
          <p:nvPr/>
        </p:nvGrpSpPr>
        <p:grpSpPr>
          <a:xfrm>
            <a:off x="1056854" y="5935879"/>
            <a:ext cx="7998088" cy="640080"/>
            <a:chOff x="6111" y="2657"/>
            <a:chExt cx="9059" cy="725"/>
          </a:xfrm>
        </p:grpSpPr>
        <p:sp>
          <p:nvSpPr>
            <p:cNvPr id="54" name="目录"/>
            <p:cNvSpPr txBox="1"/>
            <p:nvPr>
              <p:custDataLst>
                <p:tags r:id="rId2"/>
              </p:custDataLst>
            </p:nvPr>
          </p:nvSpPr>
          <p:spPr>
            <a:xfrm>
              <a:off x="6824" y="2657"/>
              <a:ext cx="8346" cy="725"/>
            </a:xfrm>
            <a:prstGeom prst="rect">
              <a:avLst/>
            </a:prstGeom>
            <a:noFill/>
          </p:spPr>
          <p:txBody>
            <a:bodyPr wrap="square" rtlCol="0" anchor="ctr" anchorCtr="0">
              <a:normAutofit/>
            </a:bodyPr>
            <a:lstStyle/>
            <a:p>
              <a:pPr algn="l"/>
              <a:r>
                <a:rPr lang="zh-CN" altLang="en-US" sz="24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消费信用服务机构</a:t>
              </a:r>
              <a:endPara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55" name="序号"/>
            <p:cNvSpPr txBox="1"/>
            <p:nvPr/>
          </p:nvSpPr>
          <p:spPr>
            <a:xfrm>
              <a:off x="6111" y="2707"/>
              <a:ext cx="719" cy="625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r>
                <a:rPr lang="en-US" altLang="zh-CN" sz="2800" b="1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08</a:t>
              </a:r>
              <a:endParaRPr lang="en-US" altLang="zh-CN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2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5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6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6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 p14:presetBounceEnd="10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8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8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9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6" grpId="0" animBg="1"/>
          <p:bldP spid="23" grpId="0"/>
          <p:bldP spid="4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1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1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2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2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3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3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4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4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2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5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5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6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6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6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6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7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8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2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3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8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89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0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1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to="" calcmode="lin" valueType="num">
                                          <p:cBhvr>
                                            <p:cTn id="94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 fmla="((floor(#ppt_x-0.5)+ceil(#ppt_x-0.5))*0.5+0.5)+(#ppt_x- ((floor(#ppt_x-0.5)+ceil(#ppt_x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5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((floor(#ppt_y-0.5)+ceil(#ppt_y-0.5))*0.5+0.5)+(#ppt_y- ((floor(#ppt_y-0.5)+ceil(#ppt_y-0.5))*0.5+0.5))*$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6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style.opacity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7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to="" calcmode="lin" valueType="num">
                                          <p:cBhvr>
                                            <p:cTn id="98" dur="5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*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6" grpId="0" animBg="1"/>
          <p:bldP spid="23" grpId="0"/>
          <p:bldP spid="46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437" y="2105561"/>
            <a:ext cx="267252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0</a:t>
            </a:r>
            <a:r>
              <a:rPr lang="en-US" altLang="zh-CN" sz="1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 </a:t>
            </a:r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1</a:t>
            </a:r>
            <a:endParaRPr lang="zh-CN" altLang="en-US" sz="166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8" name="椭圆 7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标题"/>
          <p:cNvSpPr txBox="1"/>
          <p:nvPr>
            <p:custDataLst>
              <p:tags r:id="rId1"/>
            </p:custDataLst>
          </p:nvPr>
        </p:nvSpPr>
        <p:spPr>
          <a:xfrm>
            <a:off x="4596767" y="2354090"/>
            <a:ext cx="5673732" cy="1469043"/>
          </a:xfrm>
          <a:prstGeom prst="rect">
            <a:avLst/>
          </a:prstGeom>
          <a:noFill/>
        </p:spPr>
        <p:txBody>
          <a:bodyPr wrap="square" lIns="71755" tIns="36195" rIns="71755" bIns="36195" rtlCol="0" anchor="b" anchorCtr="0">
            <a:normAutofit/>
          </a:bodyPr>
          <a:lstStyle/>
          <a:p>
            <a:pPr>
              <a:lnSpc>
                <a:spcPct val="120000"/>
              </a:lnSpc>
              <a:buSzPct val="100000"/>
            </a:pPr>
            <a:r>
              <a:rPr lang="zh-CN" altLang="en-US" sz="4800" b="1" spc="18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消费信用的内涵</a:t>
            </a:r>
            <a:endParaRPr lang="en-US" altLang="zh-CN" sz="4800" b="1" spc="18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>
            <p:custDataLst>
              <p:tags r:id="rId1"/>
            </p:custDataLst>
          </p:nvPr>
        </p:nvSpPr>
        <p:spPr>
          <a:xfrm rot="1647445">
            <a:off x="-1196940" y="-1262280"/>
            <a:ext cx="5100720" cy="8297847"/>
          </a:xfrm>
          <a:custGeom>
            <a:avLst/>
            <a:gdLst>
              <a:gd name="connsiteX0" fmla="*/ 4186320 w 5100720"/>
              <a:gd name="connsiteY0" fmla="*/ 0 h 8297847"/>
              <a:gd name="connsiteX1" fmla="*/ 4193940 w 5100720"/>
              <a:gd name="connsiteY1" fmla="*/ 14605 h 8297847"/>
              <a:gd name="connsiteX2" fmla="*/ 5100720 w 5100720"/>
              <a:gd name="connsiteY2" fmla="*/ 4358641 h 8297847"/>
              <a:gd name="connsiteX3" fmla="*/ 4679080 w 5100720"/>
              <a:gd name="connsiteY3" fmla="*/ 7438390 h 8297847"/>
              <a:gd name="connsiteX4" fmla="*/ 4653680 w 5100720"/>
              <a:gd name="connsiteY4" fmla="*/ 7520306 h 8297847"/>
              <a:gd name="connsiteX5" fmla="*/ 3169924 w 5100720"/>
              <a:gd name="connsiteY5" fmla="*/ 8297847 h 8297847"/>
              <a:gd name="connsiteX6" fmla="*/ 0 w 5100720"/>
              <a:gd name="connsiteY6" fmla="*/ 2197415 h 8297847"/>
              <a:gd name="connsiteX7" fmla="*/ 4186320 w 5100720"/>
              <a:gd name="connsiteY7" fmla="*/ 0 h 8297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00720" h="8297847">
                <a:moveTo>
                  <a:pt x="4186320" y="0"/>
                </a:moveTo>
                <a:lnTo>
                  <a:pt x="4193940" y="14605"/>
                </a:lnTo>
                <a:cubicBezTo>
                  <a:pt x="4757186" y="1162050"/>
                  <a:pt x="5100720" y="2686050"/>
                  <a:pt x="5100720" y="4358641"/>
                </a:cubicBezTo>
                <a:cubicBezTo>
                  <a:pt x="5100720" y="5473700"/>
                  <a:pt x="4948320" y="6522720"/>
                  <a:pt x="4679080" y="7438390"/>
                </a:cubicBezTo>
                <a:lnTo>
                  <a:pt x="4653680" y="7520306"/>
                </a:lnTo>
                <a:lnTo>
                  <a:pt x="3169924" y="8297847"/>
                </a:lnTo>
                <a:lnTo>
                  <a:pt x="0" y="2197415"/>
                </a:lnTo>
                <a:lnTo>
                  <a:pt x="4186320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8" name="标题"/>
          <p:cNvSpPr txBox="1"/>
          <p:nvPr>
            <p:custDataLst>
              <p:tags r:id="rId2"/>
            </p:custDataLst>
          </p:nvPr>
        </p:nvSpPr>
        <p:spPr>
          <a:xfrm>
            <a:off x="5529273" y="507078"/>
            <a:ext cx="5535930" cy="55753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defPPr>
              <a:defRPr lang="en-US"/>
            </a:defPPr>
            <a:lvl1pPr>
              <a:lnSpc>
                <a:spcPct val="12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一，消费理念：讲信用</a:t>
            </a:r>
            <a:endParaRPr lang="zh-CN" altLang="en-US" sz="3200" b="1" dirty="0">
              <a:gradFill>
                <a:gsLst>
                  <a:gs pos="0">
                    <a:srgbClr val="7AE060"/>
                  </a:gs>
                  <a:gs pos="100000">
                    <a:srgbClr val="39EA80"/>
                  </a:gs>
                </a:gsLst>
                <a:lin ang="13500000" scaled="0"/>
              </a:gra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9" name="内容"/>
          <p:cNvSpPr txBox="1"/>
          <p:nvPr>
            <p:custDataLst>
              <p:tags r:id="rId3"/>
            </p:custDataLst>
          </p:nvPr>
        </p:nvSpPr>
        <p:spPr>
          <a:xfrm>
            <a:off x="5529510" y="964313"/>
            <a:ext cx="6232525" cy="454914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sz="20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pitchFamily="34" charset="-122"/>
                <a:sym typeface="思源黑体 CN" panose="020B0500000000000000" pitchFamily="34" charset="-122"/>
              </a:rPr>
              <a:t>1. </a:t>
            </a:r>
            <a:r>
              <a:rPr lang="zh-CN" altLang="en-US" sz="20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pitchFamily="34" charset="-122"/>
                <a:sym typeface="思源黑体 CN" panose="020B0500000000000000" pitchFamily="34" charset="-122"/>
              </a:rPr>
              <a:t>建立健全的消费信用评估体系</a:t>
            </a:r>
            <a:r>
              <a:rPr lang="zh-CN" altLang="en-US" sz="2000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20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pitchFamily="34" charset="-122"/>
                <a:sym typeface="思源黑体 CN" panose="020B0500000000000000" pitchFamily="34" charset="-122"/>
              </a:rPr>
              <a:t>2. </a:t>
            </a:r>
            <a:r>
              <a:rPr lang="zh-CN" altLang="en-US" sz="2000" b="1" dirty="0">
                <a:latin typeface="思源黑体 CN" panose="020B0500000000000000" pitchFamily="34" charset="-122"/>
                <a:ea typeface="思源黑体 CN" panose="020B0500000000000000" pitchFamily="34" charset="-122"/>
                <a:cs typeface="思源黑体 CN Normal" panose="020B0400000000000000" pitchFamily="34" charset="-122"/>
                <a:sym typeface="思源黑体 CN" panose="020B0500000000000000" pitchFamily="34" charset="-122"/>
              </a:rPr>
              <a:t>加强消费者信用宣传教育</a:t>
            </a:r>
            <a:endParaRPr lang="zh-CN" altLang="en-US" sz="2000" dirty="0">
              <a:latin typeface="思源黑体 CN" panose="020B0500000000000000" pitchFamily="34" charset="-122"/>
              <a:ea typeface="思源黑体 CN" panose="020B0500000000000000" pitchFamily="34" charset="-122"/>
              <a:cs typeface="思源黑体 CN Normal" panose="020B04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0" name="图片"/>
          <p:cNvSpPr/>
          <p:nvPr>
            <p:custDataLst>
              <p:tags r:id="rId4"/>
            </p:custDataLst>
          </p:nvPr>
        </p:nvSpPr>
        <p:spPr>
          <a:xfrm>
            <a:off x="504518" y="253078"/>
            <a:ext cx="4192270" cy="5478145"/>
          </a:xfrm>
          <a:prstGeom prst="roundRect">
            <a:avLst>
              <a:gd name="adj" fmla="val 3991"/>
            </a:avLst>
          </a:prstGeom>
          <a:blipFill dpi="0" rotWithShape="0">
            <a:blip r:embed="rId8"/>
            <a:srcRect/>
            <a:stretch>
              <a:fillRect l="-15341" r="-15341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1" name="标题"/>
          <p:cNvSpPr txBox="1"/>
          <p:nvPr>
            <p:custDataLst>
              <p:tags r:id="rId5"/>
            </p:custDataLst>
          </p:nvPr>
        </p:nvSpPr>
        <p:spPr>
          <a:xfrm>
            <a:off x="22446309" y="1205606"/>
            <a:ext cx="10010141" cy="65701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marR="0" lvl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100" b="1" noProof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消费者权益：维护自身权益</a:t>
            </a:r>
            <a:endParaRPr kumimoji="0" lang="zh-CN" altLang="en-US" sz="51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6" name="标题"/>
          <p:cNvSpPr txBox="1"/>
          <p:nvPr>
            <p:custDataLst>
              <p:tags r:id="rId6"/>
            </p:custDataLst>
          </p:nvPr>
        </p:nvSpPr>
        <p:spPr>
          <a:xfrm>
            <a:off x="5529510" y="1993022"/>
            <a:ext cx="6075132" cy="2162692"/>
          </a:xfrm>
          <a:prstGeom prst="rect">
            <a:avLst/>
          </a:prstGeom>
          <a:noFill/>
        </p:spPr>
        <p:txBody>
          <a:bodyPr wrap="square" rtlCol="0" anchor="ctr">
            <a:normAutofit fontScale="50000"/>
          </a:bodyPr>
          <a:lstStyle/>
          <a:p>
            <a:pPr marR="0" lvl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600" b="1" noProof="0">
                <a:ln>
                  <a:noFill/>
                </a:ln>
                <a:solidFill>
                  <a:schemeClr val="accent1"/>
                </a:solidFill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二，消费者权益：维护自身权益</a:t>
            </a:r>
          </a:p>
          <a:p>
            <a:pPr marR="0" lvl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1. </a:t>
            </a: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消费者权益保护意识的提高</a:t>
            </a:r>
          </a:p>
          <a:p>
            <a:pPr marR="0" lvl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  <a:p>
            <a:pPr marR="0" lvl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2. </a:t>
            </a: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银行及信用机构的规范运营</a:t>
            </a:r>
          </a:p>
          <a:p>
            <a:pPr marR="0" lvl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4000" b="1" noProof="0" dirty="0">
              <a:ln>
                <a:noFill/>
              </a:ln>
              <a:effectLst/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  <a:p>
            <a:pPr marR="0" lvl="0" algn="l" defTabSz="914400" rtl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4000" b="1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3. </a:t>
            </a:r>
            <a:r>
              <a:rPr lang="zh-CN" altLang="en-US" sz="4000" b="1" noProof="0" dirty="0">
                <a:ln>
                  <a:noFill/>
                </a:ln>
                <a:effectLst/>
                <a:uLnTx/>
                <a:uFillTx/>
                <a:latin typeface="思源黑体 CN" panose="020B0500000000000000" pitchFamily="34" charset="-122"/>
                <a:ea typeface="思源黑体 CN" panose="020B0500000000000000" pitchFamily="34" charset="-122"/>
                <a:cs typeface="+mn-ea"/>
                <a:sym typeface="思源黑体 CN" panose="020B0500000000000000" pitchFamily="34" charset="-122"/>
              </a:rPr>
              <a:t>良好信用记录的建立和管理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uLnTx/>
              <a:uFillTx/>
              <a:latin typeface="思源黑体 CN" panose="020B0500000000000000" pitchFamily="34" charset="-122"/>
              <a:ea typeface="思源黑体 CN" panose="020B0500000000000000" pitchFamily="34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453341" y="4155673"/>
            <a:ext cx="5758910" cy="36957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 sz="28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思源黑体 CN Heavy" panose="020B0A00000000000000" charset="-122"/>
                <a:sym typeface="思源黑体 CN" panose="020B0500000000000000" pitchFamily="34" charset="-122"/>
              </a:rPr>
              <a:t>三，信用评估：加强风险控制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5529510" y="4592953"/>
            <a:ext cx="7315200" cy="1261976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 sz="20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</a:t>
            </a:r>
            <a:r>
              <a:rPr lang="zh-CN" altLang="en-US" sz="20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消费者信用评估对风险控制的重要性</a:t>
            </a:r>
          </a:p>
          <a:p>
            <a:endParaRPr lang="zh-CN" altLang="en-US" sz="2000" b="1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  <a:p>
            <a:r>
              <a:rPr lang="en-US" altLang="zh-CN" sz="20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</a:t>
            </a:r>
            <a:r>
              <a:rPr lang="zh-CN" altLang="en-US" sz="20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加强消费者信用信息披露和保护</a:t>
            </a:r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((floor(#ppt_x-0.5)+ceil(#ppt_x-0.5))*0.5+0.5)+(#ppt_x- ((floor(#ppt_x-0.5)+ceil(#ppt_x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((floor(#ppt_y-0.5)+ceil(#ppt_y-0.5))*0.5+0.5)+(#ppt_y- ((floor(#ppt_y-0.5)+ceil(#ppt_y-0.5))*0.5+0.5))*$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2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437" y="2105561"/>
            <a:ext cx="267252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0</a:t>
            </a:r>
            <a:r>
              <a:rPr lang="en-US" altLang="zh-CN" sz="1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 </a:t>
            </a:r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2</a:t>
            </a:r>
            <a:endParaRPr lang="zh-CN" altLang="en-US" sz="166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8" name="椭圆 7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3" name="标题"/>
          <p:cNvSpPr txBox="1"/>
          <p:nvPr>
            <p:custDataLst>
              <p:tags r:id="rId1"/>
            </p:custDataLst>
          </p:nvPr>
        </p:nvSpPr>
        <p:spPr>
          <a:xfrm>
            <a:off x="4596767" y="2354090"/>
            <a:ext cx="5673732" cy="1469043"/>
          </a:xfrm>
          <a:prstGeom prst="rect">
            <a:avLst/>
          </a:prstGeom>
          <a:noFill/>
        </p:spPr>
        <p:txBody>
          <a:bodyPr wrap="square" lIns="71755" tIns="36195" rIns="71755" bIns="36195" rtlCol="0" anchor="b" anchorCtr="0">
            <a:normAutofit/>
          </a:bodyPr>
          <a:lstStyle/>
          <a:p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消费信用理论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平滑1"/>
          <p:cNvSpPr/>
          <p:nvPr>
            <p:custDataLst>
              <p:tags r:id="rId1"/>
            </p:custDataLst>
          </p:nvPr>
        </p:nvSpPr>
        <p:spPr>
          <a:xfrm rot="14340000">
            <a:off x="1876425" y="-4815205"/>
            <a:ext cx="5955030" cy="595503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" name="标题"/>
          <p:cNvSpPr txBox="1"/>
          <p:nvPr>
            <p:custDataLst>
              <p:tags r:id="rId2"/>
            </p:custDataLst>
          </p:nvPr>
        </p:nvSpPr>
        <p:spPr>
          <a:xfrm>
            <a:off x="2920442" y="592173"/>
            <a:ext cx="6351115" cy="70675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pPr algn="ctr"/>
            <a:r>
              <a:rPr lang="zh-CN" altLang="en-US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消费信用理论</a:t>
            </a:r>
            <a:endParaRPr lang="zh-CN" altLang="en-GB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4" name="内容"/>
          <p:cNvSpPr txBox="1"/>
          <p:nvPr>
            <p:custDataLst>
              <p:tags r:id="rId3"/>
            </p:custDataLst>
          </p:nvPr>
        </p:nvSpPr>
        <p:spPr>
          <a:xfrm>
            <a:off x="436323" y="1950453"/>
            <a:ext cx="5212715" cy="25292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</a:pPr>
            <a:r>
              <a:rPr lang="en-US" altLang="zh-CN" sz="2000" b="1" dirty="0">
                <a:latin typeface="思源黑体 CN" charset="0"/>
                <a:ea typeface="思源黑体 CN" charset="0"/>
                <a:cs typeface="思源黑体 CN" charset="0"/>
                <a:sym typeface="思源黑体 CN" panose="020B0500000000000000" pitchFamily="34" charset="-122"/>
              </a:rPr>
              <a:t>1. </a:t>
            </a:r>
            <a:r>
              <a:rPr lang="zh-CN" altLang="en-US" sz="2000" b="1" dirty="0">
                <a:latin typeface="思源黑体 CN" charset="0"/>
                <a:ea typeface="思源黑体 CN" charset="0"/>
                <a:cs typeface="思源黑体 CN" charset="0"/>
                <a:sym typeface="思源黑体 CN" panose="020B0500000000000000" pitchFamily="34" charset="-122"/>
              </a:rPr>
              <a:t>确定信用评估的指标和权重，建立较为全面的信用评估体系。</a:t>
            </a:r>
            <a:r>
              <a:rPr lang="zh-CN" altLang="en-US" sz="20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
</a:t>
            </a:r>
            <a:r>
              <a:rPr lang="en-US" altLang="zh-CN" sz="20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</a:t>
            </a:r>
            <a:r>
              <a:rPr lang="zh-CN" altLang="en-US" sz="20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制定信用承诺和风险控制措施，确保信用的规范和可信。
</a:t>
            </a:r>
            <a:r>
              <a:rPr lang="en-US" altLang="zh-CN" sz="20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3. </a:t>
            </a:r>
            <a:r>
              <a:rPr lang="zh-CN" altLang="en-US" sz="2000" b="1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建立完善的信用信息管理系统，实现信用信息的快速查询和监控，及时发现和处理风险。</a:t>
            </a:r>
            <a:endParaRPr lang="en-GB" sz="2000" b="1" dirty="0"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5" name="图片"/>
          <p:cNvSpPr/>
          <p:nvPr>
            <p:custDataLst>
              <p:tags r:id="rId4"/>
            </p:custDataLst>
          </p:nvPr>
        </p:nvSpPr>
        <p:spPr>
          <a:xfrm>
            <a:off x="6056168" y="1504950"/>
            <a:ext cx="2883535" cy="4845050"/>
          </a:xfrm>
          <a:prstGeom prst="rect">
            <a:avLst/>
          </a:prstGeom>
          <a:blipFill dpi="0" rotWithShape="0">
            <a:blip r:embed="rId10"/>
            <a:srcRect/>
            <a:stretch>
              <a:fillRect l="-34013" r="-340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图片"/>
          <p:cNvSpPr/>
          <p:nvPr>
            <p:custDataLst>
              <p:tags r:id="rId5"/>
            </p:custDataLst>
          </p:nvPr>
        </p:nvSpPr>
        <p:spPr>
          <a:xfrm>
            <a:off x="9137188" y="3429635"/>
            <a:ext cx="2506980" cy="2920365"/>
          </a:xfrm>
          <a:prstGeom prst="rect">
            <a:avLst/>
          </a:prstGeom>
          <a:blipFill dpi="0" rotWithShape="0">
            <a:blip r:embed="rId11"/>
            <a:srcRect/>
            <a:stretch>
              <a:fillRect l="-8245" r="-82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子标题"/>
          <p:cNvSpPr txBox="1"/>
          <p:nvPr>
            <p:custDataLst>
              <p:tags r:id="rId6"/>
            </p:custDataLst>
          </p:nvPr>
        </p:nvSpPr>
        <p:spPr>
          <a:xfrm>
            <a:off x="542777" y="938881"/>
            <a:ext cx="4999806" cy="66802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明晰信用标准</a:t>
            </a:r>
            <a:endParaRPr lang="en-GB" sz="28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cxnSp>
        <p:nvCxnSpPr>
          <p:cNvPr id="8" name="Straight Connector 5"/>
          <p:cNvCxnSpPr/>
          <p:nvPr>
            <p:custDataLst>
              <p:tags r:id="rId7"/>
            </p:custDataLst>
          </p:nvPr>
        </p:nvCxnSpPr>
        <p:spPr>
          <a:xfrm>
            <a:off x="662685" y="3710212"/>
            <a:ext cx="312356" cy="0"/>
          </a:xfrm>
          <a:prstGeom prst="line">
            <a:avLst/>
          </a:prstGeom>
          <a:ln w="25400">
            <a:solidFill>
              <a:schemeClr val="accent2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副标题"/>
          <p:cNvSpPr txBox="1"/>
          <p:nvPr>
            <p:custDataLst>
              <p:tags r:id="rId8"/>
            </p:custDataLst>
          </p:nvPr>
        </p:nvSpPr>
        <p:spPr>
          <a:xfrm>
            <a:off x="542777" y="1601542"/>
            <a:ext cx="4161790" cy="352425"/>
          </a:xfrm>
          <a:prstGeom prst="rect">
            <a:avLst/>
          </a:prstGeom>
          <a:noFill/>
          <a:effectLst/>
        </p:spPr>
        <p:txBody>
          <a:bodyPr wrap="square" rtlCol="0">
            <a:normAutofit/>
          </a:bodyPr>
          <a:lstStyle/>
          <a:p>
            <a:pPr fontAlgn="auto">
              <a:lnSpc>
                <a:spcPct val="100000"/>
              </a:lnSpc>
            </a:pPr>
            <a:r>
              <a:rPr lang="en-US" altLang="en-GB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Clear credit standards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entr" presetSubtype="0" fill="hold" nodeType="withEffect">
                                  <p:stCondLst>
                                    <p:cond delay="92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1281 0 L 0 0 E" pathEditMode="relative">
                                      <p:cBhvr>
                                        <p:cTn id="2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 animBg="1"/>
      <p:bldP spid="6" grpId="0" animBg="1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 txBox="1"/>
          <p:nvPr>
            <p:custDataLst>
              <p:tags r:id="rId1"/>
            </p:custDataLst>
          </p:nvPr>
        </p:nvSpPr>
        <p:spPr>
          <a:xfrm>
            <a:off x="1003704" y="602846"/>
            <a:ext cx="7724140" cy="521970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>
            <a:defPPr>
              <a:defRPr lang="zh-CN"/>
            </a:defPPr>
            <a:lvl1pPr>
              <a:defRPr sz="4400">
                <a:gradFill>
                  <a:gsLst>
                    <a:gs pos="0">
                      <a:srgbClr val="F6EACC"/>
                    </a:gs>
                    <a:gs pos="100000">
                      <a:srgbClr val="C1AB85"/>
                    </a:gs>
                  </a:gsLst>
                  <a:lin ang="0" scaled="0"/>
                </a:gradFill>
                <a:latin typeface="字体圈欣意冠黑体" panose="00000500000000000000" pitchFamily="2" charset="-122"/>
                <a:ea typeface="字体圈欣意冠黑体" panose="00000500000000000000" pitchFamily="2" charset="-122"/>
              </a:defRPr>
            </a:lvl1pPr>
          </a:lstStyle>
          <a:p>
            <a:r>
              <a:rPr lang="zh-CN" altLang="en-US" sz="32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信用负面影响</a:t>
            </a:r>
            <a:endParaRPr lang="zh-CN" altLang="en-US" sz="32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3" name="框2"/>
          <p:cNvSpPr/>
          <p:nvPr>
            <p:custDataLst>
              <p:tags r:id="rId2"/>
            </p:custDataLst>
          </p:nvPr>
        </p:nvSpPr>
        <p:spPr>
          <a:xfrm>
            <a:off x="1143894" y="4293538"/>
            <a:ext cx="851535" cy="43180"/>
          </a:xfrm>
          <a:prstGeom prst="rect">
            <a:avLst/>
          </a:prstGeom>
          <a:solidFill>
            <a:schemeClr val="accent5"/>
          </a:solidFill>
          <a:ln w="57150" cap="rnd">
            <a:noFill/>
            <a:prstDash val="solid"/>
            <a:round/>
          </a:ln>
          <a:effectLst>
            <a:outerShdw blurRad="76200" dist="50800" dir="5400000" algn="ctr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"/>
          <p:cNvSpPr/>
          <p:nvPr>
            <p:custDataLst>
              <p:tags r:id="rId3"/>
            </p:custDataLst>
          </p:nvPr>
        </p:nvSpPr>
        <p:spPr>
          <a:xfrm>
            <a:off x="1003704" y="4443961"/>
            <a:ext cx="10384155" cy="2189480"/>
          </a:xfrm>
          <a:prstGeom prst="rect">
            <a:avLst/>
          </a:prstGeom>
        </p:spPr>
        <p:txBody>
          <a:bodyPr wrap="square" anchor="t" anchorCtr="0">
            <a:normAutofit/>
          </a:bodyPr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1. 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可能导致残缺的信用记录，如拖欠债务、违约记录等，这将直接影响</a:t>
            </a:r>
            <a:r>
              <a:rPr lang="zh-CN" altLang="en-US" dirty="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个人或企业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获得贷款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信用卡额度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。
</a:t>
            </a:r>
            <a:r>
              <a:rPr lang="en-US" altLang="zh-CN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2. 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信用负面影响还可能导致贷款或信用卡利率上升或无法获得低利率，从而增加消费者的金融负担。此外，信用影响甚至可能</a:t>
            </a:r>
            <a:r>
              <a:rPr lang="zh-CN" altLang="en-US" dirty="0">
                <a:solidFill>
                  <a:srgbClr val="FF0000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影响到家庭、就业和社会形象</a:t>
            </a:r>
            <a:r>
              <a:rPr lang="zh-CN" altLang="en-US" dirty="0">
                <a:latin typeface="思源黑体 CN" panose="020B0500000000000000" pitchFamily="34" charset="-122"/>
                <a:ea typeface="思源黑体 CN" panose="020B0500000000000000" pitchFamily="34" charset="-122"/>
                <a:sym typeface="思源黑体 CN" panose="020B0500000000000000" pitchFamily="34" charset="-122"/>
              </a:rPr>
              <a:t>。</a:t>
            </a:r>
          </a:p>
        </p:txBody>
      </p:sp>
      <p:sp>
        <p:nvSpPr>
          <p:cNvPr id="5" name="图片1"/>
          <p:cNvSpPr/>
          <p:nvPr>
            <p:custDataLst>
              <p:tags r:id="rId4"/>
            </p:custDataLst>
          </p:nvPr>
        </p:nvSpPr>
        <p:spPr>
          <a:xfrm>
            <a:off x="1143894" y="1325231"/>
            <a:ext cx="4419600" cy="2617470"/>
          </a:xfrm>
          <a:prstGeom prst="roundRect">
            <a:avLst>
              <a:gd name="adj" fmla="val 4263"/>
            </a:avLst>
          </a:prstGeom>
          <a:blipFill dpi="0" rotWithShape="0">
            <a:blip r:embed="rId8"/>
            <a:srcRect/>
            <a:stretch>
              <a:fillRect t="-34425" b="-3442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图片2"/>
          <p:cNvSpPr/>
          <p:nvPr>
            <p:custDataLst>
              <p:tags r:id="rId5"/>
            </p:custDataLst>
          </p:nvPr>
        </p:nvSpPr>
        <p:spPr>
          <a:xfrm>
            <a:off x="6324859" y="1325231"/>
            <a:ext cx="4458335" cy="2617470"/>
          </a:xfrm>
          <a:prstGeom prst="roundRect">
            <a:avLst>
              <a:gd name="adj" fmla="val 4263"/>
            </a:avLst>
          </a:prstGeom>
          <a:blipFill dpi="0" rotWithShape="0">
            <a:blip r:embed="rId9"/>
            <a:srcRect/>
            <a:stretch>
              <a:fillRect t="-35165" b="-3516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标题"/>
          <p:cNvSpPr txBox="1"/>
          <p:nvPr>
            <p:custDataLst>
              <p:tags r:id="rId6"/>
            </p:custDataLst>
          </p:nvPr>
        </p:nvSpPr>
        <p:spPr>
          <a:xfrm>
            <a:off x="1209675" y="7695565"/>
            <a:ext cx="5358130" cy="583565"/>
          </a:xfrm>
          <a:prstGeom prst="rect">
            <a:avLst/>
          </a:prstGeom>
          <a:noFill/>
        </p:spPr>
        <p:txBody>
          <a:bodyPr wrap="square" rtlCol="0">
            <a:normAutofit fontScale="97500"/>
          </a:bodyPr>
          <a:lstStyle/>
          <a:p>
            <a:r>
              <a:rPr lang="zh-CN" altLang="en-US" sz="1700" b="1">
                <a:solidFill>
                  <a:schemeClr val="accent1"/>
                </a:solidFill>
                <a:latin typeface="思源黑体 CN" panose="020B0500000000000000" pitchFamily="34" charset="-122"/>
                <a:ea typeface="思源黑体 CN" panose="020B0500000000000000" pitchFamily="34" charset="-122"/>
                <a:cs typeface="字体圈欣意冠黑体" panose="00000500000000000000" pitchFamily="2" charset="-122"/>
                <a:sym typeface="思源黑体 CN" panose="020B0500000000000000" pitchFamily="34" charset="-122"/>
              </a:rPr>
              <a:t>建立信用良好</a:t>
            </a:r>
            <a:endParaRPr lang="zh-CN" altLang="en-US" sz="1700" b="1" dirty="0">
              <a:solidFill>
                <a:schemeClr val="accent1"/>
              </a:solidFill>
              <a:latin typeface="思源黑体 CN" panose="020B0500000000000000" pitchFamily="34" charset="-122"/>
              <a:ea typeface="思源黑体 CN" panose="020B0500000000000000" pitchFamily="34" charset="-122"/>
              <a:cs typeface="字体圈欣意冠黑体" panose="00000500000000000000" pitchFamily="2" charset="-122"/>
              <a:sym typeface="思源黑体 CN" panose="020B05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57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Motion origin="layout" path="M -1.034922 0 L 0 0 E" pathEditMode="relative">
                                      <p:cBhvr>
                                        <p:cTn id="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w+0.5)*(abs(#ppt_x-0.5))/(#ppt_x-0.5)*((MAX((MIN((COS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0.5*#ppt_h+0.5)*(abs(#ppt_y-0.5))/(#ppt_y-0.5)*((MAX((MIN((SIN(atan(abs((#ppt_y-0.5)/(#ppt_x-0.5))))),0.71)),-0.71))/0.71)+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15437" y="2105561"/>
            <a:ext cx="267252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0</a:t>
            </a:r>
            <a:r>
              <a:rPr lang="en-US" altLang="zh-CN" sz="1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 </a:t>
            </a:r>
            <a:r>
              <a:rPr lang="en-US" altLang="zh-CN" sz="16600" spc="300" dirty="0">
                <a:gradFill>
                  <a:gsLst>
                    <a:gs pos="0">
                      <a:schemeClr val="accent1"/>
                    </a:gs>
                    <a:gs pos="90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  <a:cs typeface="+mn-ea"/>
                <a:sym typeface="+mn-lt"/>
              </a:rPr>
              <a:t>3</a:t>
            </a:r>
            <a:endParaRPr lang="zh-CN" altLang="en-US" sz="16600" spc="300" dirty="0">
              <a:gradFill>
                <a:gsLst>
                  <a:gs pos="0">
                    <a:schemeClr val="accent1"/>
                  </a:gs>
                  <a:gs pos="90000">
                    <a:schemeClr val="accent1">
                      <a:alpha val="0"/>
                    </a:schemeClr>
                  </a:gs>
                </a:gsLst>
                <a:lin ang="5400000" scaled="1"/>
              </a:gradFill>
              <a:cs typeface="+mn-ea"/>
              <a:sym typeface="+mn-lt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785505" y="2143125"/>
            <a:ext cx="0" cy="257175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0467218" y="6126091"/>
            <a:ext cx="1052654" cy="108000"/>
            <a:chOff x="10467218" y="6126091"/>
            <a:chExt cx="1052654" cy="108000"/>
          </a:xfrm>
        </p:grpSpPr>
        <p:sp>
          <p:nvSpPr>
            <p:cNvPr id="8" name="椭圆 7"/>
            <p:cNvSpPr/>
            <p:nvPr/>
          </p:nvSpPr>
          <p:spPr>
            <a:xfrm>
              <a:off x="10467218" y="6126091"/>
              <a:ext cx="108000" cy="108000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0703381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0939545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1175708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11411872" y="6126091"/>
              <a:ext cx="108000" cy="1080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3" name="标题"/>
          <p:cNvSpPr txBox="1"/>
          <p:nvPr>
            <p:custDataLst>
              <p:tags r:id="rId1"/>
            </p:custDataLst>
          </p:nvPr>
        </p:nvSpPr>
        <p:spPr>
          <a:xfrm>
            <a:off x="4616431" y="2476994"/>
            <a:ext cx="5673732" cy="1469043"/>
          </a:xfrm>
          <a:prstGeom prst="rect">
            <a:avLst/>
          </a:prstGeom>
          <a:noFill/>
        </p:spPr>
        <p:txBody>
          <a:bodyPr wrap="square" lIns="71755" tIns="36195" rIns="71755" bIns="36195" rtlCol="0" anchor="b" anchorCtr="0">
            <a:normAutofit/>
          </a:bodyPr>
          <a:lstStyle/>
          <a:p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消费信用行为表现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1.5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*1.5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*1.5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b81a1d31-8ae4-4aee-8d07-fd5f5ef63fca"/>
  <p:tag name="COMMONDATA" val="eyJoZGlkIjoiMGZhZTg3ZjFhN2JmOTk2NWMwMjcyMDBhYTQ2MTg1N2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1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3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3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KEYWORD"/>
  <p:tag name="TAG_CONTENT_INDEX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INDEX" val="1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INDEX" val="2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INDEX" val="3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-0.05"/>
  <p:tag name="KSO_WM_UNIT_FILL_FORE_SCHEMECOLOR_INDEX" val="8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BRIGHTNESS" val="0.6"/>
  <p:tag name="KSO_WM_UNIT_FILL_FORE_SCHEMECOLOR_INDEX" val="9"/>
  <p:tag name="KSO_WM_UNIT_FILL_TYPE" val="1"/>
  <p:tag name="KSO_WM_UNIT_TEXT_FILL_FORE_SCHEMECOLOR_INDEX_BRIGHTNESS" val="0"/>
  <p:tag name="KSO_WM_UNIT_TEXT_FILL_FORE_SCHEMECOLOR_INDEX" val="2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FILL_FORE_SCHEMECOLOR_INDEX_1_BRIGHTNESS" val="0"/>
  <p:tag name="KSO_WM_UNIT_FILL_FORE_SCHEMECOLOR_INDEX_1" val="6"/>
  <p:tag name="KSO_WM_UNIT_FILL_FORE_SCHEMECOLOR_INDEX_1_POS" val="0"/>
  <p:tag name="KSO_WM_UNIT_FILL_FORE_SCHEMECOLOR_INDEX_1_TRANS" val="0"/>
  <p:tag name="KSO_WM_UNIT_FILL_FORE_SCHEMECOLOR_INDEX_2_BRIGHTNESS" val="0"/>
  <p:tag name="KSO_WM_UNIT_FILL_FORE_SCHEMECOLOR_INDEX_2" val="5"/>
  <p:tag name="KSO_WM_UNIT_FILL_FORE_SCHEMECOLOR_INDEX_2_POS" val="1"/>
  <p:tag name="KSO_WM_UNIT_FILL_FORE_SCHEMECOLOR_INDEX_2_TRANS" val="0"/>
  <p:tag name="KSO_WM_UNIT_FILL_GRADIENT_TYPE" val="0"/>
  <p:tag name="KSO_WM_UNIT_FILL_GRADIENT_ANGLE" val="225"/>
  <p:tag name="KSO_WM_UNIT_FILL_GRADIENT_DIRECTION" val="7"/>
  <p:tag name="KSO_WM_UNIT_FILL_TYPE" val="3"/>
  <p:tag name="KSO_WM_UNIT_TEXT_FILL_FORE_SCHEMECOLOR_INDEX_BRIGHTNESS" val="0"/>
  <p:tag name="KSO_WM_UNIT_TEXT_FILL_FORE_SCHEMECOLOR_INDEX" val="2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1_BRIGHTNESS" val="0"/>
  <p:tag name="KSO_WM_UNIT_TEXT_FILL_FORE_SCHEMECOLOR_INDEX_1" val="6"/>
  <p:tag name="KSO_WM_UNIT_TEXT_FILL_FORE_SCHEMECOLOR_INDEX_1_POS" val="0"/>
  <p:tag name="KSO_WM_UNIT_TEXT_FILL_FORE_SCHEMECOLOR_INDEX_1_TRANS" val="0"/>
  <p:tag name="KSO_WM_UNIT_TEXT_FILL_FORE_SCHEMECOLOR_INDEX_2_BRIGHTNESS" val="0"/>
  <p:tag name="KSO_WM_UNIT_TEXT_FILL_FORE_SCHEMECOLOR_INDEX_2" val="5"/>
  <p:tag name="KSO_WM_UNIT_TEXT_FILL_FORE_SCHEMECOLOR_INDEX_2_POS" val="1"/>
  <p:tag name="KSO_WM_UNIT_TEXT_FILL_FORE_SCHEMECOLOR_INDEX_2_TRANS" val="0"/>
  <p:tag name="KSO_WM_UNIT_TEXT_FILL_GRADIENT_TYPE" val="0"/>
  <p:tag name="KSO_WM_UNIT_TEXT_FILL_GRADIENT_ANGLE" val="225"/>
  <p:tag name="KSO_WM_UNIT_TEXT_FILL_GRADIENT_DIRECTION" val="7"/>
  <p:tag name="KSO_WM_UNIT_TEXT_FILL_TYPE" val="3"/>
  <p:tag name="KSO_WM_BEAUTIFY_FLAG" val=""/>
  <p:tag name="YOO_CHATSHAPE_TYPE" val="YOO_CHATSHAPE_TIT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35"/>
  <p:tag name="KSO_WM_UNIT_TEXT_FILL_FORE_SCHEMECOLOR_INDEX" val="13"/>
  <p:tag name="KSO_WM_UNIT_TEXT_FILL_TYPE" val="1"/>
  <p:tag name="KSO_WM_BEAUTIFY_FLAG" val=""/>
  <p:tag name="YOO_CHATSHAPE_TYPE" val="YOO_CHATSHAPE_CONTEN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MAGE"/>
  <p:tag name="TAG_CHATSHAPE_IMAGE_FILE" val="C:\Users\lixijun\AppData\Roaming\BIYOO\temp\4fd0a44cd5554b3786e985a09858cdaa.png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  <p:tag name="TAG_CHATSHAPE_IMAGE_FILE" val="C:\Users\lixijun\AppData\Roaming\BIYOO\temp\1b26adce64c8403a92619a2320facbeb.pn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  <p:tag name="TAG_CHATSHAPE_IMAGE_FILE" val="C:\Users\lixijun\AppData\Roaming\BIYOO\temp\372bf81c087d477ebf833f426d65d30f.png"/>
  <p:tag name="TAG_CHATSHAPE_IMAGE_URL" val="https://image.yoojober.com/ppt-illustration/EF/a9c62584-f578-11ed-84e7-b42e99e89dc7.png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YOO_CHATSHAPE_TYPE" val="YOO_CHATSHAPE_CHILDTITL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LINE_FORE_SCHEMECOLOR_INDEX_BRIGHTNESS" val="-0.35"/>
  <p:tag name="KSO_WM_UNIT_LINE_FORE_SCHEMECOLOR_INDEX" val="14"/>
  <p:tag name="KSO_WM_UNIT_LINE_FILL_TYPE" val="2"/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YOO_CHATSHAPE_TYPE" val="YOO_CHATSHAPE_SUBTITL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YPE" val="l_h_i"/>
  <p:tag name="KSO_WM_UNIT_INDEX" val="634_1_3"/>
  <p:tag name="KSO_WM_UNIT_ID" val="diagram19882022_2*l_h_i*634_1_3"/>
  <p:tag name="KSO_WM_TEMPLATE_INDEX" val="19882022"/>
  <p:tag name="KSO_WM_TAG_VERSION" val="2.0"/>
  <p:tag name="KSO_WM_DIAGRAM_GROUP_CODE" val="l1-1"/>
  <p:tag name="KSO_WM_UNIT_FILL_FORE_SCHEMECOLOR_INDEX_BRIGHTNESS" val="0"/>
  <p:tag name="KSO_WM_UNIT_FILL_FORE_SCHEMECOLOR_INDEX" val="5"/>
  <p:tag name="KSO_WM_UNIT_FILL_TYPE" val="1"/>
  <p:tag name="KSO_WM_UNIT_SHADOW_SCHEMECOLOR_INDEX_BRIGHTNESS" val="0"/>
  <p:tag name="KSO_WM_UNIT_SHADOW_SCHEMECOLOR_INDEX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KSO_WM_UNIT_TYPE" val="l_h_f"/>
  <p:tag name="KSO_WM_UNIT_INDEX" val="634_1_1"/>
  <p:tag name="KSO_WM_UNIT_ID" val="diagram19882022_2*l_h_f*634_1_1"/>
  <p:tag name="KSO_WM_TEMPLATE_INDEX" val="19882022"/>
  <p:tag name="KSO_WM_TAG_VERSION" val="2.0"/>
  <p:tag name="KSO_WM_DIAGRAM_GROUP_CODE" val="l1-1"/>
  <p:tag name="KSO_WM_UNIT_TEXT_FILL_FORE_SCHEMECOLOR_INDEX_BRIGHTNESS" val="0.15"/>
  <p:tag name="KSO_WM_UNIT_TEXT_FILL_FORE_SCHEMECOLOR_INDEX" val="1"/>
  <p:tag name="KSO_WM_UNIT_TEXT_FILL_TYPE" val="1"/>
  <p:tag name="YOO_CHATSHAPE_TYPE" val="YOO_CHATSHAPE_CONTENT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  <p:tag name="TAG_CHATSHAPE_IMAGE_FILE" val="C:\Users\lixijun\AppData\Roaming\BIYOO\temp\d3255449df3843e0821229c4cb977b1c.png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  <p:tag name="TAG_CHATSHAPE_IMAGE_FILE" val="C:\Users\lixijun\AppData\Roaming\BIYOO\temp\02d7691b233945eb9d2ecd3af72f88d4.png"/>
  <p:tag name="TAG_CHATSHAPE_IMAGE_URL" val="https://image.yoojober.com/ppt-illustration/EF/947449fb-f578-11ed-8513-b42e99e89dc7.pn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.15"/>
  <p:tag name="KSO_WM_UNIT_TEXT_FILL_FORE_SCHEMECOLOR_INDEX" val="13"/>
  <p:tag name="KSO_WM_UNIT_TEXT_FILL_TYPE" val="1"/>
  <p:tag name="KSO_WM_BEAUTIFY_FLAG" val=""/>
  <p:tag name="YOO_CHATSHAPE_TYPE" val="YOO_CHATSHAPE_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  <p:tag name="TAG_CHATSHAPE_IMAGE_FILE" val="C:\Users\lixijun\AppData\Roaming\BIYOO\temp\d78acb29eefc49e8b144b179f2e3e7af.png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2"/>
  <p:tag name="KSO_WM_BEAUTIFY_FLAG" val=""/>
  <p:tag name="YOO_CHATSHAPE_TYPE" val="YOO_CHATSHAPE_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IMAGE"/>
  <p:tag name="TAG_CHATSHAPE_IMAGE_FILE" val="C:\Users\lixijun\AppData\Roaming\BIYOO\temp\d8ab130651de40e6a7afd618e75cb3fd.png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BEAUTIFY_FLAG" val=""/>
  <p:tag name="YOO_CHATSHAPE_TYPE" val="YOO_CHATSHAPE_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5"/>
  <p:tag name="KSO_WM_UNIT_TEXT_FILL_TYPE" val="1"/>
  <p:tag name="KSO_WM_BEAUTIFY_FLAG" val=""/>
  <p:tag name="KSO_WM_UNIT_PLACING_PICTURE_USER_VIEWPORT" val="{&quot;height&quot;:1210,&quot;width&quot;:8256}"/>
  <p:tag name="YOO_CHATSHAPE_TYPE" val="YOO_CHATSHAPE_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PA" val="v5.2.12"/>
  <p:tag name="YOO_CHATSHAPE_TYPE" val="YOO_CHATSHAPE_TITL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2"/>
  <p:tag name="KSO_WM_UNIT_TEXT_FILL_TYPE" val="1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FORE_SCHEMECOLOR_INDEX_BRIGHTNESS" val="0"/>
  <p:tag name="KSO_WM_UNIT_TEXT_FILL_FORE_SCHEMECOLOR_INDEX" val="15"/>
  <p:tag name="KSO_WM_UNIT_TEXT_FILL_TYPE" val="1"/>
  <p:tag name="YOO_CHATSHAPE_TYPE" val="YOO_CHATSHAPE_ITEM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TITL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  <p:tag name="YOO_CHATSHAPE_TYPE" val="YOO_CHATSHAPE_CONTENT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seh1fns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1128</Words>
  <Application>Microsoft Office PowerPoint</Application>
  <PresentationFormat>宽屏</PresentationFormat>
  <Paragraphs>105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5" baseType="lpstr">
      <vt:lpstr>inpin heiti</vt:lpstr>
      <vt:lpstr>OPPOSans H</vt:lpstr>
      <vt:lpstr>Roboto Regular</vt:lpstr>
      <vt:lpstr>Wingdings-Regular</vt:lpstr>
      <vt:lpstr>等线</vt:lpstr>
      <vt:lpstr>思源黑体 CN</vt:lpstr>
      <vt:lpstr>微软雅黑</vt:lpstr>
      <vt:lpstr>Arial</vt:lpstr>
      <vt:lpstr>Roboto Medium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希军</cp:lastModifiedBy>
  <cp:revision>1</cp:revision>
  <dcterms:created xsi:type="dcterms:W3CDTF">2023-06-06T14:08:50Z</dcterms:created>
  <dcterms:modified xsi:type="dcterms:W3CDTF">2023-06-07T00:52:26Z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  <property fmtid="{D5CDD505-2E9C-101B-9397-08002B2CF9AE}" pid="3" name="ICV">
    <vt:lpwstr>C787DCBF9DE24A208AA18BEAF80AA869_13</vt:lpwstr>
  </property>
</Properties>
</file>